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3.xml" ContentType="application/vnd.openxmlformats-officedocument.themeOverride+xml"/>
  <Override PartName="/ppt/theme/themeOverride4.xml" ContentType="application/vnd.openxmlformats-officedocument.themeOverride+xml"/>
  <Override PartName="/ppt/notesSlides/notesSlide2.xml" ContentType="application/vnd.openxmlformats-officedocument.presentationml.notesSlide+xml"/>
  <Override PartName="/ppt/theme/themeOverride5.xml" ContentType="application/vnd.openxmlformats-officedocument.themeOverride+xml"/>
  <Override PartName="/ppt/theme/themeOverride6.xml" ContentType="application/vnd.openxmlformats-officedocument.themeOverr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7.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8.xml" ContentType="application/vnd.openxmlformats-officedocument.themeOverride+xml"/>
  <Override PartName="/ppt/notesSlides/notesSlide4.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notesSlides/notesSlide5.xml" ContentType="application/vnd.openxmlformats-officedocument.presentationml.notesSl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1"/>
  </p:notesMasterIdLst>
  <p:sldIdLst>
    <p:sldId id="256" r:id="rId3"/>
    <p:sldId id="300" r:id="rId4"/>
    <p:sldId id="294" r:id="rId5"/>
    <p:sldId id="303" r:id="rId6"/>
    <p:sldId id="335" r:id="rId7"/>
    <p:sldId id="302" r:id="rId8"/>
    <p:sldId id="307" r:id="rId9"/>
    <p:sldId id="306" r:id="rId10"/>
    <p:sldId id="309" r:id="rId11"/>
    <p:sldId id="308" r:id="rId12"/>
    <p:sldId id="295" r:id="rId13"/>
    <p:sldId id="310" r:id="rId14"/>
    <p:sldId id="304" r:id="rId15"/>
    <p:sldId id="311" r:id="rId16"/>
    <p:sldId id="313" r:id="rId17"/>
    <p:sldId id="316" r:id="rId18"/>
    <p:sldId id="314" r:id="rId19"/>
    <p:sldId id="315" r:id="rId20"/>
    <p:sldId id="320" r:id="rId21"/>
    <p:sldId id="312" r:id="rId22"/>
    <p:sldId id="317" r:id="rId23"/>
    <p:sldId id="318" r:id="rId24"/>
    <p:sldId id="321" r:id="rId25"/>
    <p:sldId id="322" r:id="rId26"/>
    <p:sldId id="323" r:id="rId27"/>
    <p:sldId id="324" r:id="rId28"/>
    <p:sldId id="325" r:id="rId29"/>
    <p:sldId id="296" r:id="rId30"/>
    <p:sldId id="327" r:id="rId31"/>
    <p:sldId id="329" r:id="rId32"/>
    <p:sldId id="328" r:id="rId33"/>
    <p:sldId id="330" r:id="rId34"/>
    <p:sldId id="297" r:id="rId35"/>
    <p:sldId id="319" r:id="rId36"/>
    <p:sldId id="334" r:id="rId37"/>
    <p:sldId id="338" r:id="rId38"/>
    <p:sldId id="343" r:id="rId39"/>
    <p:sldId id="337" r:id="rId40"/>
    <p:sldId id="344" r:id="rId41"/>
    <p:sldId id="339" r:id="rId42"/>
    <p:sldId id="336" r:id="rId43"/>
    <p:sldId id="298" r:id="rId44"/>
    <p:sldId id="340" r:id="rId45"/>
    <p:sldId id="341" r:id="rId46"/>
    <p:sldId id="346" r:id="rId47"/>
    <p:sldId id="349" r:id="rId48"/>
    <p:sldId id="345" r:id="rId49"/>
    <p:sldId id="287"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pos="211" userDrawn="1">
          <p15:clr>
            <a:srgbClr val="A4A3A4"/>
          </p15:clr>
        </p15:guide>
        <p15:guide id="4" pos="7469" userDrawn="1">
          <p15:clr>
            <a:srgbClr val="A4A3A4"/>
          </p15:clr>
        </p15:guide>
        <p15:guide id="5" orient="horz" pos="232" userDrawn="1">
          <p15:clr>
            <a:srgbClr val="A4A3A4"/>
          </p15:clr>
        </p15:guide>
        <p15:guide id="6" orient="horz" pos="40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F23"/>
    <a:srgbClr val="194782"/>
    <a:srgbClr val="3B8FBD"/>
    <a:srgbClr val="0B1224"/>
    <a:srgbClr val="2D2D70"/>
    <a:srgbClr val="262C8B"/>
    <a:srgbClr val="3B6AB1"/>
    <a:srgbClr val="0A1124"/>
    <a:srgbClr val="081442"/>
    <a:srgbClr val="0B12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0747" autoAdjust="0"/>
  </p:normalViewPr>
  <p:slideViewPr>
    <p:cSldViewPr snapToGrid="0" showGuides="1">
      <p:cViewPr>
        <p:scale>
          <a:sx n="100" d="100"/>
          <a:sy n="100" d="100"/>
        </p:scale>
        <p:origin x="464" y="-48"/>
      </p:cViewPr>
      <p:guideLst>
        <p:guide orient="horz" pos="2183"/>
        <p:guide pos="3840"/>
        <p:guide pos="211"/>
        <p:guide pos="7469"/>
        <p:guide orient="horz" pos="232"/>
        <p:guide orient="horz" pos="40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3A097E-A692-5446-A077-7E03152C8688}" type="doc">
      <dgm:prSet loTypeId="urn:microsoft.com/office/officeart/2005/8/layout/lProcess3" loCatId="process" qsTypeId="urn:microsoft.com/office/officeart/2005/8/quickstyle/simple4" qsCatId="simple" csTypeId="urn:microsoft.com/office/officeart/2005/8/colors/accent1_2" csCatId="accent1" phldr="1"/>
      <dgm:spPr/>
      <dgm:t>
        <a:bodyPr/>
        <a:lstStyle/>
        <a:p>
          <a:endParaRPr lang="zh-CN" altLang="en-US"/>
        </a:p>
      </dgm:t>
    </dgm:pt>
    <dgm:pt modelId="{E27CB406-B7A3-3F47-A459-28B3F0173408}">
      <dgm:prSet custT="1"/>
      <dgm:spPr/>
      <dgm:t>
        <a:bodyPr/>
        <a:lstStyle/>
        <a:p>
          <a:pPr rtl="0"/>
          <a:r>
            <a:rPr lang="mr-IN" sz="1800" b="1" dirty="0" err="1" smtClean="0"/>
            <a:t>U</a:t>
          </a:r>
          <a:r>
            <a:rPr lang="en-US" altLang="zh-CN" sz="1800" b="1" dirty="0" smtClean="0"/>
            <a:t>I</a:t>
          </a:r>
          <a:r>
            <a:rPr lang="zh-CN" altLang="mr-IN" sz="1800" b="1" dirty="0" smtClean="0"/>
            <a:t>测试</a:t>
          </a:r>
          <a:endParaRPr lang="mr-IN" sz="1800" dirty="0"/>
        </a:p>
      </dgm:t>
    </dgm:pt>
    <dgm:pt modelId="{8BC50382-1BF1-9F49-B6DD-F00018D2917C}" type="parTrans" cxnId="{AC808449-12E3-1D48-8685-564E3552BE7B}">
      <dgm:prSet/>
      <dgm:spPr/>
      <dgm:t>
        <a:bodyPr/>
        <a:lstStyle/>
        <a:p>
          <a:endParaRPr lang="zh-CN" altLang="en-US" sz="1200"/>
        </a:p>
      </dgm:t>
    </dgm:pt>
    <dgm:pt modelId="{4D4BEB3F-D43B-0445-A368-1AD510694D64}" type="sibTrans" cxnId="{AC808449-12E3-1D48-8685-564E3552BE7B}">
      <dgm:prSet/>
      <dgm:spPr/>
      <dgm:t>
        <a:bodyPr/>
        <a:lstStyle/>
        <a:p>
          <a:endParaRPr lang="zh-CN" altLang="en-US" sz="1200"/>
        </a:p>
      </dgm:t>
    </dgm:pt>
    <dgm:pt modelId="{726D8666-AAB1-8640-B442-B5B4602795FB}">
      <dgm:prSet custT="1"/>
      <dgm:spPr/>
      <dgm:t>
        <a:bodyPr/>
        <a:lstStyle/>
        <a:p>
          <a:r>
            <a:rPr lang="zh-CN" altLang="en-US" sz="1600" dirty="0" smtClean="0"/>
            <a:t>程序界面</a:t>
          </a:r>
          <a:endParaRPr lang="zh-CN" altLang="en-US" sz="1600" dirty="0"/>
        </a:p>
      </dgm:t>
    </dgm:pt>
    <dgm:pt modelId="{D2F7B389-BB89-EA44-B830-0A8EBA32DD76}" type="parTrans" cxnId="{1FFDC7FA-3C00-AA43-B7DF-DBC619A192BE}">
      <dgm:prSet/>
      <dgm:spPr/>
      <dgm:t>
        <a:bodyPr/>
        <a:lstStyle/>
        <a:p>
          <a:endParaRPr lang="zh-CN" altLang="en-US" sz="1200"/>
        </a:p>
      </dgm:t>
    </dgm:pt>
    <dgm:pt modelId="{A6649848-F8A2-7941-90AB-A40DFFA74684}" type="sibTrans" cxnId="{1FFDC7FA-3C00-AA43-B7DF-DBC619A192BE}">
      <dgm:prSet/>
      <dgm:spPr/>
      <dgm:t>
        <a:bodyPr/>
        <a:lstStyle/>
        <a:p>
          <a:endParaRPr lang="zh-CN" altLang="en-US" sz="1200"/>
        </a:p>
      </dgm:t>
    </dgm:pt>
    <dgm:pt modelId="{B4432AC0-843C-3742-92D6-8DBCFB1095D3}">
      <dgm:prSet custT="1"/>
      <dgm:spPr/>
      <dgm:t>
        <a:bodyPr/>
        <a:lstStyle/>
        <a:p>
          <a:r>
            <a:rPr lang="zh-CN" altLang="en-US" sz="1800" b="1" dirty="0" smtClean="0"/>
            <a:t>端到端测试</a:t>
          </a:r>
          <a:endParaRPr lang="zh-CN" altLang="en-US" sz="1800" b="1" dirty="0"/>
        </a:p>
      </dgm:t>
    </dgm:pt>
    <dgm:pt modelId="{50D852F6-FE12-5C49-9C6E-03511219D85C}" type="parTrans" cxnId="{4FB8E55A-820D-E749-B115-D77A867CDDB4}">
      <dgm:prSet/>
      <dgm:spPr/>
      <dgm:t>
        <a:bodyPr/>
        <a:lstStyle/>
        <a:p>
          <a:endParaRPr lang="zh-CN" altLang="en-US" sz="1200"/>
        </a:p>
      </dgm:t>
    </dgm:pt>
    <dgm:pt modelId="{D0E33D7E-021C-BA44-A93B-485A340A0AEB}" type="sibTrans" cxnId="{4FB8E55A-820D-E749-B115-D77A867CDDB4}">
      <dgm:prSet/>
      <dgm:spPr/>
      <dgm:t>
        <a:bodyPr/>
        <a:lstStyle/>
        <a:p>
          <a:endParaRPr lang="zh-CN" altLang="en-US" sz="1200"/>
        </a:p>
      </dgm:t>
    </dgm:pt>
    <dgm:pt modelId="{973B16E8-899C-B447-966E-BFD857911764}">
      <dgm:prSet custT="1"/>
      <dgm:spPr/>
      <dgm:t>
        <a:bodyPr/>
        <a:lstStyle/>
        <a:p>
          <a:r>
            <a:rPr lang="zh-CN" altLang="en-US" sz="1600" dirty="0" smtClean="0"/>
            <a:t>模块</a:t>
          </a:r>
          <a:r>
            <a:rPr lang="en-US" altLang="zh-CN" sz="1600" dirty="0" smtClean="0"/>
            <a:t>/</a:t>
          </a:r>
          <a:r>
            <a:rPr lang="zh-CN" altLang="en-US" sz="1600" dirty="0" smtClean="0"/>
            <a:t>服务</a:t>
          </a:r>
          <a:endParaRPr lang="zh-CN" altLang="en-US" sz="1600" dirty="0"/>
        </a:p>
      </dgm:t>
    </dgm:pt>
    <dgm:pt modelId="{CB35D989-2167-6342-B573-1EF732A81EE6}" type="parTrans" cxnId="{68ADC7B8-767F-734F-ACD4-AA17EAA32E0F}">
      <dgm:prSet/>
      <dgm:spPr/>
      <dgm:t>
        <a:bodyPr/>
        <a:lstStyle/>
        <a:p>
          <a:endParaRPr lang="zh-CN" altLang="en-US" sz="1200"/>
        </a:p>
      </dgm:t>
    </dgm:pt>
    <dgm:pt modelId="{80F07452-92AB-2442-B632-322B000FC883}" type="sibTrans" cxnId="{68ADC7B8-767F-734F-ACD4-AA17EAA32E0F}">
      <dgm:prSet/>
      <dgm:spPr/>
      <dgm:t>
        <a:bodyPr/>
        <a:lstStyle/>
        <a:p>
          <a:endParaRPr lang="zh-CN" altLang="en-US" sz="1200"/>
        </a:p>
      </dgm:t>
    </dgm:pt>
    <dgm:pt modelId="{5CB2C684-5846-994B-9DB2-8B98DE219B4D}">
      <dgm:prSet custT="1"/>
      <dgm:spPr/>
      <dgm:t>
        <a:bodyPr/>
        <a:lstStyle/>
        <a:p>
          <a:r>
            <a:rPr lang="zh-CN" altLang="en-US" sz="1800" b="1" dirty="0" smtClean="0"/>
            <a:t>集成测试</a:t>
          </a:r>
          <a:endParaRPr lang="zh-CN" altLang="en-US" sz="1800" b="1" dirty="0"/>
        </a:p>
      </dgm:t>
    </dgm:pt>
    <dgm:pt modelId="{0D1D42CC-0156-F048-ACF4-4FF6787F28CF}" type="parTrans" cxnId="{CACBB84E-B770-7043-A777-DCCFFD34A0E1}">
      <dgm:prSet/>
      <dgm:spPr/>
      <dgm:t>
        <a:bodyPr/>
        <a:lstStyle/>
        <a:p>
          <a:endParaRPr lang="zh-CN" altLang="en-US" sz="1200"/>
        </a:p>
      </dgm:t>
    </dgm:pt>
    <dgm:pt modelId="{0D5AB12F-A93D-BC42-AFD0-950A7EE39758}" type="sibTrans" cxnId="{CACBB84E-B770-7043-A777-DCCFFD34A0E1}">
      <dgm:prSet/>
      <dgm:spPr/>
      <dgm:t>
        <a:bodyPr/>
        <a:lstStyle/>
        <a:p>
          <a:endParaRPr lang="zh-CN" altLang="en-US" sz="1200"/>
        </a:p>
      </dgm:t>
    </dgm:pt>
    <dgm:pt modelId="{9E255335-8A19-DB49-AC64-656A729C1961}">
      <dgm:prSet custT="1"/>
      <dgm:spPr/>
      <dgm:t>
        <a:bodyPr/>
        <a:lstStyle/>
        <a:p>
          <a:r>
            <a:rPr lang="zh-CN" altLang="en-US" sz="1600" dirty="0" smtClean="0"/>
            <a:t>接口测试</a:t>
          </a:r>
          <a:endParaRPr lang="zh-CN" altLang="en-US" sz="1600" dirty="0"/>
        </a:p>
      </dgm:t>
    </dgm:pt>
    <dgm:pt modelId="{341EF713-847A-B242-BD73-9FA784FEB4C1}" type="parTrans" cxnId="{8372FEDC-E3CF-9A4D-8276-B25CF43EE3B1}">
      <dgm:prSet/>
      <dgm:spPr/>
      <dgm:t>
        <a:bodyPr/>
        <a:lstStyle/>
        <a:p>
          <a:endParaRPr lang="zh-CN" altLang="en-US" sz="1200"/>
        </a:p>
      </dgm:t>
    </dgm:pt>
    <dgm:pt modelId="{80056EFD-1036-074E-A0E7-97887A1732A0}" type="sibTrans" cxnId="{8372FEDC-E3CF-9A4D-8276-B25CF43EE3B1}">
      <dgm:prSet/>
      <dgm:spPr/>
      <dgm:t>
        <a:bodyPr/>
        <a:lstStyle/>
        <a:p>
          <a:endParaRPr lang="zh-CN" altLang="en-US" sz="1200"/>
        </a:p>
      </dgm:t>
    </dgm:pt>
    <dgm:pt modelId="{43C6E9B8-7365-CD45-B3A5-4C8672818B95}">
      <dgm:prSet custT="1"/>
      <dgm:spPr/>
      <dgm:t>
        <a:bodyPr/>
        <a:lstStyle/>
        <a:p>
          <a:r>
            <a:rPr lang="zh-CN" altLang="en-US" sz="1800" b="1" dirty="0" smtClean="0"/>
            <a:t>单元测试</a:t>
          </a:r>
          <a:endParaRPr lang="zh-CN" altLang="en-US" sz="1800" b="1" dirty="0"/>
        </a:p>
      </dgm:t>
    </dgm:pt>
    <dgm:pt modelId="{42F5B2F3-DEB2-EC41-94D1-B2CE1E532CB9}" type="parTrans" cxnId="{1A874797-F435-0E4E-8431-E9A7AD03A941}">
      <dgm:prSet/>
      <dgm:spPr/>
      <dgm:t>
        <a:bodyPr/>
        <a:lstStyle/>
        <a:p>
          <a:endParaRPr lang="zh-CN" altLang="en-US" sz="1200"/>
        </a:p>
      </dgm:t>
    </dgm:pt>
    <dgm:pt modelId="{5BA13C18-905A-B243-9E30-1D2A12B55031}" type="sibTrans" cxnId="{1A874797-F435-0E4E-8431-E9A7AD03A941}">
      <dgm:prSet/>
      <dgm:spPr/>
      <dgm:t>
        <a:bodyPr/>
        <a:lstStyle/>
        <a:p>
          <a:endParaRPr lang="zh-CN" altLang="en-US" sz="1200"/>
        </a:p>
      </dgm:t>
    </dgm:pt>
    <dgm:pt modelId="{DB7C316D-FB2A-264E-8575-5ACDEEA3ED94}">
      <dgm:prSet custT="1"/>
      <dgm:spPr/>
      <dgm:t>
        <a:bodyPr/>
        <a:lstStyle/>
        <a:p>
          <a:r>
            <a:rPr lang="zh-CN" altLang="en-US" sz="1600" dirty="0" smtClean="0"/>
            <a:t>函数</a:t>
          </a:r>
          <a:r>
            <a:rPr lang="en-US" altLang="zh-CN" sz="1600" dirty="0" smtClean="0"/>
            <a:t>/</a:t>
          </a:r>
          <a:r>
            <a:rPr lang="zh-CN" altLang="en-US" sz="1600" dirty="0" smtClean="0"/>
            <a:t>方法</a:t>
          </a:r>
          <a:endParaRPr lang="zh-CN" altLang="en-US" sz="1600" dirty="0"/>
        </a:p>
      </dgm:t>
    </dgm:pt>
    <dgm:pt modelId="{EE2EDED3-DBBB-6A42-AFA2-F6B269548845}" type="parTrans" cxnId="{D3AB31F1-3839-904F-AD77-77DE18E8C34C}">
      <dgm:prSet/>
      <dgm:spPr/>
      <dgm:t>
        <a:bodyPr/>
        <a:lstStyle/>
        <a:p>
          <a:endParaRPr lang="zh-CN" altLang="en-US" sz="1200"/>
        </a:p>
      </dgm:t>
    </dgm:pt>
    <dgm:pt modelId="{CED9783C-A1C8-C442-BC46-2879DFFD282F}" type="sibTrans" cxnId="{D3AB31F1-3839-904F-AD77-77DE18E8C34C}">
      <dgm:prSet/>
      <dgm:spPr/>
      <dgm:t>
        <a:bodyPr/>
        <a:lstStyle/>
        <a:p>
          <a:endParaRPr lang="zh-CN" altLang="en-US" sz="1200"/>
        </a:p>
      </dgm:t>
    </dgm:pt>
    <dgm:pt modelId="{964A581A-442B-BA44-8B6A-CF44C29A645C}" type="pres">
      <dgm:prSet presAssocID="{043A097E-A692-5446-A077-7E03152C8688}" presName="Name0" presStyleCnt="0">
        <dgm:presLayoutVars>
          <dgm:chPref val="3"/>
          <dgm:dir/>
          <dgm:animLvl val="lvl"/>
          <dgm:resizeHandles/>
        </dgm:presLayoutVars>
      </dgm:prSet>
      <dgm:spPr/>
      <dgm:t>
        <a:bodyPr/>
        <a:lstStyle/>
        <a:p>
          <a:endParaRPr lang="zh-CN" altLang="en-US"/>
        </a:p>
      </dgm:t>
    </dgm:pt>
    <dgm:pt modelId="{4137F865-E051-C649-ABEE-2016190F89AB}" type="pres">
      <dgm:prSet presAssocID="{E27CB406-B7A3-3F47-A459-28B3F0173408}" presName="horFlow" presStyleCnt="0"/>
      <dgm:spPr/>
    </dgm:pt>
    <dgm:pt modelId="{EBF091F9-CBF7-1A41-951B-0C4CC01E01CB}" type="pres">
      <dgm:prSet presAssocID="{E27CB406-B7A3-3F47-A459-28B3F0173408}" presName="bigChev" presStyleLbl="node1" presStyleIdx="0" presStyleCnt="4" custLinFactNeighborY="-1553"/>
      <dgm:spPr/>
      <dgm:t>
        <a:bodyPr/>
        <a:lstStyle/>
        <a:p>
          <a:endParaRPr lang="zh-CN" altLang="en-US"/>
        </a:p>
      </dgm:t>
    </dgm:pt>
    <dgm:pt modelId="{D559C79A-8BE8-764F-A769-64A3D5F68CA2}" type="pres">
      <dgm:prSet presAssocID="{D2F7B389-BB89-EA44-B830-0A8EBA32DD76}" presName="parTrans" presStyleCnt="0"/>
      <dgm:spPr/>
    </dgm:pt>
    <dgm:pt modelId="{ED860318-B2AC-B047-BD56-E217153B74BC}" type="pres">
      <dgm:prSet presAssocID="{726D8666-AAB1-8640-B442-B5B4602795FB}" presName="node" presStyleLbl="alignAccFollowNode1" presStyleIdx="0" presStyleCnt="4">
        <dgm:presLayoutVars>
          <dgm:bulletEnabled val="1"/>
        </dgm:presLayoutVars>
      </dgm:prSet>
      <dgm:spPr/>
      <dgm:t>
        <a:bodyPr/>
        <a:lstStyle/>
        <a:p>
          <a:endParaRPr lang="zh-CN" altLang="en-US"/>
        </a:p>
      </dgm:t>
    </dgm:pt>
    <dgm:pt modelId="{F200D8CC-4FB1-334F-87FA-656A47508EA1}" type="pres">
      <dgm:prSet presAssocID="{E27CB406-B7A3-3F47-A459-28B3F0173408}" presName="vSp" presStyleCnt="0"/>
      <dgm:spPr/>
    </dgm:pt>
    <dgm:pt modelId="{F4C5F945-0D55-DF41-BA1A-C50A73EDECC3}" type="pres">
      <dgm:prSet presAssocID="{B4432AC0-843C-3742-92D6-8DBCFB1095D3}" presName="horFlow" presStyleCnt="0"/>
      <dgm:spPr/>
    </dgm:pt>
    <dgm:pt modelId="{13C6DD3B-DB31-5E41-81AC-D29D456C7F59}" type="pres">
      <dgm:prSet presAssocID="{B4432AC0-843C-3742-92D6-8DBCFB1095D3}" presName="bigChev" presStyleLbl="node1" presStyleIdx="1" presStyleCnt="4" custLinFactNeighborY="3105"/>
      <dgm:spPr/>
      <dgm:t>
        <a:bodyPr/>
        <a:lstStyle/>
        <a:p>
          <a:endParaRPr lang="zh-CN" altLang="en-US"/>
        </a:p>
      </dgm:t>
    </dgm:pt>
    <dgm:pt modelId="{D6CCD8EE-33DD-FF4E-8492-CA42130C4750}" type="pres">
      <dgm:prSet presAssocID="{CB35D989-2167-6342-B573-1EF732A81EE6}" presName="parTrans" presStyleCnt="0"/>
      <dgm:spPr/>
    </dgm:pt>
    <dgm:pt modelId="{E29C121F-5C7D-2247-A33E-17E2E32FCDF6}" type="pres">
      <dgm:prSet presAssocID="{973B16E8-899C-B447-966E-BFD857911764}" presName="node" presStyleLbl="alignAccFollowNode1" presStyleIdx="1" presStyleCnt="4">
        <dgm:presLayoutVars>
          <dgm:bulletEnabled val="1"/>
        </dgm:presLayoutVars>
      </dgm:prSet>
      <dgm:spPr/>
      <dgm:t>
        <a:bodyPr/>
        <a:lstStyle/>
        <a:p>
          <a:endParaRPr lang="zh-CN" altLang="en-US"/>
        </a:p>
      </dgm:t>
    </dgm:pt>
    <dgm:pt modelId="{2B523C3C-E1F3-B448-9394-BC4702BAF875}" type="pres">
      <dgm:prSet presAssocID="{B4432AC0-843C-3742-92D6-8DBCFB1095D3}" presName="vSp" presStyleCnt="0"/>
      <dgm:spPr/>
    </dgm:pt>
    <dgm:pt modelId="{C21C0ED4-4B8B-F84A-9889-F50E7C53559F}" type="pres">
      <dgm:prSet presAssocID="{5CB2C684-5846-994B-9DB2-8B98DE219B4D}" presName="horFlow" presStyleCnt="0"/>
      <dgm:spPr/>
    </dgm:pt>
    <dgm:pt modelId="{C9043A23-C229-404E-9E91-88B8F124F518}" type="pres">
      <dgm:prSet presAssocID="{5CB2C684-5846-994B-9DB2-8B98DE219B4D}" presName="bigChev" presStyleLbl="node1" presStyleIdx="2" presStyleCnt="4"/>
      <dgm:spPr/>
      <dgm:t>
        <a:bodyPr/>
        <a:lstStyle/>
        <a:p>
          <a:endParaRPr lang="zh-CN" altLang="en-US"/>
        </a:p>
      </dgm:t>
    </dgm:pt>
    <dgm:pt modelId="{9ED9F35A-1BB7-8241-83ED-D6BF0858788C}" type="pres">
      <dgm:prSet presAssocID="{341EF713-847A-B242-BD73-9FA784FEB4C1}" presName="parTrans" presStyleCnt="0"/>
      <dgm:spPr/>
    </dgm:pt>
    <dgm:pt modelId="{2A3CFE46-C0A9-7142-933A-A55E4BF53DBF}" type="pres">
      <dgm:prSet presAssocID="{9E255335-8A19-DB49-AC64-656A729C1961}" presName="node" presStyleLbl="alignAccFollowNode1" presStyleIdx="2" presStyleCnt="4">
        <dgm:presLayoutVars>
          <dgm:bulletEnabled val="1"/>
        </dgm:presLayoutVars>
      </dgm:prSet>
      <dgm:spPr/>
      <dgm:t>
        <a:bodyPr/>
        <a:lstStyle/>
        <a:p>
          <a:endParaRPr lang="zh-CN" altLang="en-US"/>
        </a:p>
      </dgm:t>
    </dgm:pt>
    <dgm:pt modelId="{73AF99F3-E212-D042-98A1-EA16508A9477}" type="pres">
      <dgm:prSet presAssocID="{5CB2C684-5846-994B-9DB2-8B98DE219B4D}" presName="vSp" presStyleCnt="0"/>
      <dgm:spPr/>
    </dgm:pt>
    <dgm:pt modelId="{CD90AD9D-C98F-944F-ADA7-D594D9C0B178}" type="pres">
      <dgm:prSet presAssocID="{43C6E9B8-7365-CD45-B3A5-4C8672818B95}" presName="horFlow" presStyleCnt="0"/>
      <dgm:spPr/>
    </dgm:pt>
    <dgm:pt modelId="{4188D8EC-0CAD-F348-8A0D-F4886C3AA2AB}" type="pres">
      <dgm:prSet presAssocID="{43C6E9B8-7365-CD45-B3A5-4C8672818B95}" presName="bigChev" presStyleLbl="node1" presStyleIdx="3" presStyleCnt="4"/>
      <dgm:spPr/>
      <dgm:t>
        <a:bodyPr/>
        <a:lstStyle/>
        <a:p>
          <a:endParaRPr lang="zh-CN" altLang="en-US"/>
        </a:p>
      </dgm:t>
    </dgm:pt>
    <dgm:pt modelId="{B7CE636D-B8F4-204E-AC1C-8F9F9C265FC2}" type="pres">
      <dgm:prSet presAssocID="{EE2EDED3-DBBB-6A42-AFA2-F6B269548845}" presName="parTrans" presStyleCnt="0"/>
      <dgm:spPr/>
    </dgm:pt>
    <dgm:pt modelId="{6049B9D6-453D-9548-BC47-E772BE554531}" type="pres">
      <dgm:prSet presAssocID="{DB7C316D-FB2A-264E-8575-5ACDEEA3ED94}" presName="node" presStyleLbl="alignAccFollowNode1" presStyleIdx="3" presStyleCnt="4">
        <dgm:presLayoutVars>
          <dgm:bulletEnabled val="1"/>
        </dgm:presLayoutVars>
      </dgm:prSet>
      <dgm:spPr/>
      <dgm:t>
        <a:bodyPr/>
        <a:lstStyle/>
        <a:p>
          <a:endParaRPr lang="zh-CN" altLang="en-US"/>
        </a:p>
      </dgm:t>
    </dgm:pt>
  </dgm:ptLst>
  <dgm:cxnLst>
    <dgm:cxn modelId="{D210BCBA-346A-2849-9DB9-4A7A01D063BA}" type="presOf" srcId="{B4432AC0-843C-3742-92D6-8DBCFB1095D3}" destId="{13C6DD3B-DB31-5E41-81AC-D29D456C7F59}" srcOrd="0" destOrd="0" presId="urn:microsoft.com/office/officeart/2005/8/layout/lProcess3"/>
    <dgm:cxn modelId="{EEA50737-EA2E-4040-9BC0-228F49AAF2FB}" type="presOf" srcId="{9E255335-8A19-DB49-AC64-656A729C1961}" destId="{2A3CFE46-C0A9-7142-933A-A55E4BF53DBF}" srcOrd="0" destOrd="0" presId="urn:microsoft.com/office/officeart/2005/8/layout/lProcess3"/>
    <dgm:cxn modelId="{1C648765-E49B-A242-ADF4-7312D6B4C90D}" type="presOf" srcId="{043A097E-A692-5446-A077-7E03152C8688}" destId="{964A581A-442B-BA44-8B6A-CF44C29A645C}" srcOrd="0" destOrd="0" presId="urn:microsoft.com/office/officeart/2005/8/layout/lProcess3"/>
    <dgm:cxn modelId="{1FFDC7FA-3C00-AA43-B7DF-DBC619A192BE}" srcId="{E27CB406-B7A3-3F47-A459-28B3F0173408}" destId="{726D8666-AAB1-8640-B442-B5B4602795FB}" srcOrd="0" destOrd="0" parTransId="{D2F7B389-BB89-EA44-B830-0A8EBA32DD76}" sibTransId="{A6649848-F8A2-7941-90AB-A40DFFA74684}"/>
    <dgm:cxn modelId="{5C9467EE-59AE-DE4F-B47D-2697FC4E7353}" type="presOf" srcId="{E27CB406-B7A3-3F47-A459-28B3F0173408}" destId="{EBF091F9-CBF7-1A41-951B-0C4CC01E01CB}" srcOrd="0" destOrd="0" presId="urn:microsoft.com/office/officeart/2005/8/layout/lProcess3"/>
    <dgm:cxn modelId="{663E7457-215F-CA4A-9E15-73DD16B49C2C}" type="presOf" srcId="{43C6E9B8-7365-CD45-B3A5-4C8672818B95}" destId="{4188D8EC-0CAD-F348-8A0D-F4886C3AA2AB}" srcOrd="0" destOrd="0" presId="urn:microsoft.com/office/officeart/2005/8/layout/lProcess3"/>
    <dgm:cxn modelId="{AC808449-12E3-1D48-8685-564E3552BE7B}" srcId="{043A097E-A692-5446-A077-7E03152C8688}" destId="{E27CB406-B7A3-3F47-A459-28B3F0173408}" srcOrd="0" destOrd="0" parTransId="{8BC50382-1BF1-9F49-B6DD-F00018D2917C}" sibTransId="{4D4BEB3F-D43B-0445-A368-1AD510694D64}"/>
    <dgm:cxn modelId="{91B8B522-6D91-2747-92FC-8481F595D163}" type="presOf" srcId="{973B16E8-899C-B447-966E-BFD857911764}" destId="{E29C121F-5C7D-2247-A33E-17E2E32FCDF6}" srcOrd="0" destOrd="0" presId="urn:microsoft.com/office/officeart/2005/8/layout/lProcess3"/>
    <dgm:cxn modelId="{8372FEDC-E3CF-9A4D-8276-B25CF43EE3B1}" srcId="{5CB2C684-5846-994B-9DB2-8B98DE219B4D}" destId="{9E255335-8A19-DB49-AC64-656A729C1961}" srcOrd="0" destOrd="0" parTransId="{341EF713-847A-B242-BD73-9FA784FEB4C1}" sibTransId="{80056EFD-1036-074E-A0E7-97887A1732A0}"/>
    <dgm:cxn modelId="{CACBB84E-B770-7043-A777-DCCFFD34A0E1}" srcId="{043A097E-A692-5446-A077-7E03152C8688}" destId="{5CB2C684-5846-994B-9DB2-8B98DE219B4D}" srcOrd="2" destOrd="0" parTransId="{0D1D42CC-0156-F048-ACF4-4FF6787F28CF}" sibTransId="{0D5AB12F-A93D-BC42-AFD0-950A7EE39758}"/>
    <dgm:cxn modelId="{0BA3F278-D284-F544-9C6F-BB3BE7C20083}" type="presOf" srcId="{5CB2C684-5846-994B-9DB2-8B98DE219B4D}" destId="{C9043A23-C229-404E-9E91-88B8F124F518}" srcOrd="0" destOrd="0" presId="urn:microsoft.com/office/officeart/2005/8/layout/lProcess3"/>
    <dgm:cxn modelId="{68ADC7B8-767F-734F-ACD4-AA17EAA32E0F}" srcId="{B4432AC0-843C-3742-92D6-8DBCFB1095D3}" destId="{973B16E8-899C-B447-966E-BFD857911764}" srcOrd="0" destOrd="0" parTransId="{CB35D989-2167-6342-B573-1EF732A81EE6}" sibTransId="{80F07452-92AB-2442-B632-322B000FC883}"/>
    <dgm:cxn modelId="{3A6379DA-DE1B-4A4F-8E9F-F5F1103C4E95}" type="presOf" srcId="{DB7C316D-FB2A-264E-8575-5ACDEEA3ED94}" destId="{6049B9D6-453D-9548-BC47-E772BE554531}" srcOrd="0" destOrd="0" presId="urn:microsoft.com/office/officeart/2005/8/layout/lProcess3"/>
    <dgm:cxn modelId="{4FB8E55A-820D-E749-B115-D77A867CDDB4}" srcId="{043A097E-A692-5446-A077-7E03152C8688}" destId="{B4432AC0-843C-3742-92D6-8DBCFB1095D3}" srcOrd="1" destOrd="0" parTransId="{50D852F6-FE12-5C49-9C6E-03511219D85C}" sibTransId="{D0E33D7E-021C-BA44-A93B-485A340A0AEB}"/>
    <dgm:cxn modelId="{9C8A25A3-A9D7-AD47-AC23-6FA3A24AC16F}" type="presOf" srcId="{726D8666-AAB1-8640-B442-B5B4602795FB}" destId="{ED860318-B2AC-B047-BD56-E217153B74BC}" srcOrd="0" destOrd="0" presId="urn:microsoft.com/office/officeart/2005/8/layout/lProcess3"/>
    <dgm:cxn modelId="{1A874797-F435-0E4E-8431-E9A7AD03A941}" srcId="{043A097E-A692-5446-A077-7E03152C8688}" destId="{43C6E9B8-7365-CD45-B3A5-4C8672818B95}" srcOrd="3" destOrd="0" parTransId="{42F5B2F3-DEB2-EC41-94D1-B2CE1E532CB9}" sibTransId="{5BA13C18-905A-B243-9E30-1D2A12B55031}"/>
    <dgm:cxn modelId="{D3AB31F1-3839-904F-AD77-77DE18E8C34C}" srcId="{43C6E9B8-7365-CD45-B3A5-4C8672818B95}" destId="{DB7C316D-FB2A-264E-8575-5ACDEEA3ED94}" srcOrd="0" destOrd="0" parTransId="{EE2EDED3-DBBB-6A42-AFA2-F6B269548845}" sibTransId="{CED9783C-A1C8-C442-BC46-2879DFFD282F}"/>
    <dgm:cxn modelId="{F191F937-C1F7-2F48-839C-C583D811622D}" type="presParOf" srcId="{964A581A-442B-BA44-8B6A-CF44C29A645C}" destId="{4137F865-E051-C649-ABEE-2016190F89AB}" srcOrd="0" destOrd="0" presId="urn:microsoft.com/office/officeart/2005/8/layout/lProcess3"/>
    <dgm:cxn modelId="{3AF4DA51-DE61-3743-A2CD-76BA379E108C}" type="presParOf" srcId="{4137F865-E051-C649-ABEE-2016190F89AB}" destId="{EBF091F9-CBF7-1A41-951B-0C4CC01E01CB}" srcOrd="0" destOrd="0" presId="urn:microsoft.com/office/officeart/2005/8/layout/lProcess3"/>
    <dgm:cxn modelId="{0F8A69F4-64FE-A74E-A437-D6FE84ECA74C}" type="presParOf" srcId="{4137F865-E051-C649-ABEE-2016190F89AB}" destId="{D559C79A-8BE8-764F-A769-64A3D5F68CA2}" srcOrd="1" destOrd="0" presId="urn:microsoft.com/office/officeart/2005/8/layout/lProcess3"/>
    <dgm:cxn modelId="{40F9D057-153A-5046-83F8-2ED387ABBCC1}" type="presParOf" srcId="{4137F865-E051-C649-ABEE-2016190F89AB}" destId="{ED860318-B2AC-B047-BD56-E217153B74BC}" srcOrd="2" destOrd="0" presId="urn:microsoft.com/office/officeart/2005/8/layout/lProcess3"/>
    <dgm:cxn modelId="{4A98F4A1-FC8B-F04C-BE70-A67A5CF78357}" type="presParOf" srcId="{964A581A-442B-BA44-8B6A-CF44C29A645C}" destId="{F200D8CC-4FB1-334F-87FA-656A47508EA1}" srcOrd="1" destOrd="0" presId="urn:microsoft.com/office/officeart/2005/8/layout/lProcess3"/>
    <dgm:cxn modelId="{6517D317-5A33-4B45-BE5F-03BEB9C522C1}" type="presParOf" srcId="{964A581A-442B-BA44-8B6A-CF44C29A645C}" destId="{F4C5F945-0D55-DF41-BA1A-C50A73EDECC3}" srcOrd="2" destOrd="0" presId="urn:microsoft.com/office/officeart/2005/8/layout/lProcess3"/>
    <dgm:cxn modelId="{3A40474F-BFC2-6845-8A68-0F64820A36EF}" type="presParOf" srcId="{F4C5F945-0D55-DF41-BA1A-C50A73EDECC3}" destId="{13C6DD3B-DB31-5E41-81AC-D29D456C7F59}" srcOrd="0" destOrd="0" presId="urn:microsoft.com/office/officeart/2005/8/layout/lProcess3"/>
    <dgm:cxn modelId="{BB0F8B15-B4B8-1245-BCF3-A7805BF51B0D}" type="presParOf" srcId="{F4C5F945-0D55-DF41-BA1A-C50A73EDECC3}" destId="{D6CCD8EE-33DD-FF4E-8492-CA42130C4750}" srcOrd="1" destOrd="0" presId="urn:microsoft.com/office/officeart/2005/8/layout/lProcess3"/>
    <dgm:cxn modelId="{9667CE05-27D5-3A43-9C56-5C5C4ED92E1E}" type="presParOf" srcId="{F4C5F945-0D55-DF41-BA1A-C50A73EDECC3}" destId="{E29C121F-5C7D-2247-A33E-17E2E32FCDF6}" srcOrd="2" destOrd="0" presId="urn:microsoft.com/office/officeart/2005/8/layout/lProcess3"/>
    <dgm:cxn modelId="{0E7DD723-1341-8647-87CA-DE87D5A5C032}" type="presParOf" srcId="{964A581A-442B-BA44-8B6A-CF44C29A645C}" destId="{2B523C3C-E1F3-B448-9394-BC4702BAF875}" srcOrd="3" destOrd="0" presId="urn:microsoft.com/office/officeart/2005/8/layout/lProcess3"/>
    <dgm:cxn modelId="{22DEE651-B986-D047-9A21-7067D242BD44}" type="presParOf" srcId="{964A581A-442B-BA44-8B6A-CF44C29A645C}" destId="{C21C0ED4-4B8B-F84A-9889-F50E7C53559F}" srcOrd="4" destOrd="0" presId="urn:microsoft.com/office/officeart/2005/8/layout/lProcess3"/>
    <dgm:cxn modelId="{E7228731-41E1-E14C-9A69-536A833C478B}" type="presParOf" srcId="{C21C0ED4-4B8B-F84A-9889-F50E7C53559F}" destId="{C9043A23-C229-404E-9E91-88B8F124F518}" srcOrd="0" destOrd="0" presId="urn:microsoft.com/office/officeart/2005/8/layout/lProcess3"/>
    <dgm:cxn modelId="{0CA9DED9-07E3-B844-97E0-CA7F8213CD90}" type="presParOf" srcId="{C21C0ED4-4B8B-F84A-9889-F50E7C53559F}" destId="{9ED9F35A-1BB7-8241-83ED-D6BF0858788C}" srcOrd="1" destOrd="0" presId="urn:microsoft.com/office/officeart/2005/8/layout/lProcess3"/>
    <dgm:cxn modelId="{93BC725F-3FDF-124F-95B2-C91CF212E90A}" type="presParOf" srcId="{C21C0ED4-4B8B-F84A-9889-F50E7C53559F}" destId="{2A3CFE46-C0A9-7142-933A-A55E4BF53DBF}" srcOrd="2" destOrd="0" presId="urn:microsoft.com/office/officeart/2005/8/layout/lProcess3"/>
    <dgm:cxn modelId="{393B19CC-6FF9-C54C-8466-67D98843532C}" type="presParOf" srcId="{964A581A-442B-BA44-8B6A-CF44C29A645C}" destId="{73AF99F3-E212-D042-98A1-EA16508A9477}" srcOrd="5" destOrd="0" presId="urn:microsoft.com/office/officeart/2005/8/layout/lProcess3"/>
    <dgm:cxn modelId="{702612F1-8372-3F45-AD76-FECA781509C0}" type="presParOf" srcId="{964A581A-442B-BA44-8B6A-CF44C29A645C}" destId="{CD90AD9D-C98F-944F-ADA7-D594D9C0B178}" srcOrd="6" destOrd="0" presId="urn:microsoft.com/office/officeart/2005/8/layout/lProcess3"/>
    <dgm:cxn modelId="{DF8E2CC1-E6BD-A34E-9C68-721F2434D888}" type="presParOf" srcId="{CD90AD9D-C98F-944F-ADA7-D594D9C0B178}" destId="{4188D8EC-0CAD-F348-8A0D-F4886C3AA2AB}" srcOrd="0" destOrd="0" presId="urn:microsoft.com/office/officeart/2005/8/layout/lProcess3"/>
    <dgm:cxn modelId="{836C1EB5-201F-D74E-986F-CE2236222458}" type="presParOf" srcId="{CD90AD9D-C98F-944F-ADA7-D594D9C0B178}" destId="{B7CE636D-B8F4-204E-AC1C-8F9F9C265FC2}" srcOrd="1" destOrd="0" presId="urn:microsoft.com/office/officeart/2005/8/layout/lProcess3"/>
    <dgm:cxn modelId="{871F26AA-58B4-694C-8BA6-EE2603F898C5}" type="presParOf" srcId="{CD90AD9D-C98F-944F-ADA7-D594D9C0B178}" destId="{6049B9D6-453D-9548-BC47-E772BE554531}" srcOrd="2" destOrd="0" presId="urn:microsoft.com/office/officeart/2005/8/layout/l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A46F69-5191-0744-AE33-9B19A0CC3022}"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zh-CN" altLang="en-US"/>
        </a:p>
      </dgm:t>
    </dgm:pt>
    <dgm:pt modelId="{BCD115B5-5604-3448-B96D-92677E5DFD79}">
      <dgm:prSet custT="1"/>
      <dgm:spPr/>
      <dgm:t>
        <a:bodyPr/>
        <a:lstStyle/>
        <a:p>
          <a:pPr rtl="0"/>
          <a:r>
            <a:rPr lang="zh-CN" altLang="en-US" sz="1600" dirty="0" smtClean="0">
              <a:latin typeface="Microsoft YaHei" charset="-122"/>
              <a:ea typeface="Microsoft YaHei" charset="-122"/>
              <a:cs typeface="Microsoft YaHei" charset="-122"/>
            </a:rPr>
            <a:t>被测试代码</a:t>
          </a:r>
          <a:endParaRPr lang="zh-CN" altLang="en-US" sz="1600" dirty="0">
            <a:latin typeface="Microsoft YaHei" charset="-122"/>
            <a:ea typeface="Microsoft YaHei" charset="-122"/>
            <a:cs typeface="Microsoft YaHei" charset="-122"/>
          </a:endParaRPr>
        </a:p>
      </dgm:t>
    </dgm:pt>
    <dgm:pt modelId="{BC1CECD7-DFB7-674D-92A0-3440F3A047F8}" type="parTrans" cxnId="{6C2F6E5A-C2CE-0B47-8636-B60653F55A36}">
      <dgm:prSet/>
      <dgm:spPr/>
      <dgm:t>
        <a:bodyPr/>
        <a:lstStyle/>
        <a:p>
          <a:endParaRPr lang="zh-CN" altLang="en-US" sz="1200">
            <a:latin typeface="SimHei" charset="-122"/>
            <a:ea typeface="SimHei" charset="-122"/>
            <a:cs typeface="SimHei" charset="-122"/>
          </a:endParaRPr>
        </a:p>
      </dgm:t>
    </dgm:pt>
    <dgm:pt modelId="{F9FFA2C6-9CE8-4E4C-BF05-F106B1DAB397}" type="sibTrans" cxnId="{6C2F6E5A-C2CE-0B47-8636-B60653F55A36}">
      <dgm:prSet/>
      <dgm:spPr/>
      <dgm:t>
        <a:bodyPr/>
        <a:lstStyle/>
        <a:p>
          <a:endParaRPr lang="zh-CN" altLang="en-US" sz="1200">
            <a:latin typeface="SimHei" charset="-122"/>
            <a:ea typeface="SimHei" charset="-122"/>
            <a:cs typeface="SimHei" charset="-122"/>
          </a:endParaRPr>
        </a:p>
      </dgm:t>
    </dgm:pt>
    <dgm:pt modelId="{3CDA3D9C-84FD-134D-A2FD-46CF07CA7BCF}">
      <dgm:prSet custT="1"/>
      <dgm:spPr/>
      <dgm:t>
        <a:bodyPr/>
        <a:lstStyle/>
        <a:p>
          <a:r>
            <a:rPr lang="zh-CN" altLang="en-US" sz="1600" dirty="0" smtClean="0">
              <a:latin typeface="Microsoft YaHei" charset="-122"/>
              <a:ea typeface="Microsoft YaHei" charset="-122"/>
              <a:cs typeface="Microsoft YaHei" charset="-122"/>
            </a:rPr>
            <a:t>数据库依赖</a:t>
          </a:r>
          <a:endParaRPr lang="zh-CN" altLang="en-US" sz="1600" dirty="0">
            <a:latin typeface="Microsoft YaHei" charset="-122"/>
            <a:ea typeface="Microsoft YaHei" charset="-122"/>
            <a:cs typeface="Microsoft YaHei" charset="-122"/>
          </a:endParaRPr>
        </a:p>
      </dgm:t>
    </dgm:pt>
    <dgm:pt modelId="{16074C2F-A694-774B-871E-ABE60CF7F1DE}" type="parTrans" cxnId="{B0C609E2-0BED-C948-B2BC-8D28995C4B82}">
      <dgm:prSet/>
      <dgm:spPr/>
      <dgm:t>
        <a:bodyPr/>
        <a:lstStyle/>
        <a:p>
          <a:endParaRPr lang="zh-CN" altLang="en-US" sz="1200">
            <a:latin typeface="SimHei" charset="-122"/>
            <a:ea typeface="SimHei" charset="-122"/>
            <a:cs typeface="SimHei" charset="-122"/>
          </a:endParaRPr>
        </a:p>
      </dgm:t>
    </dgm:pt>
    <dgm:pt modelId="{5C067C38-414B-DF47-97EC-764DD5B5DFA2}" type="sibTrans" cxnId="{B0C609E2-0BED-C948-B2BC-8D28995C4B82}">
      <dgm:prSet/>
      <dgm:spPr/>
      <dgm:t>
        <a:bodyPr/>
        <a:lstStyle/>
        <a:p>
          <a:endParaRPr lang="zh-CN" altLang="en-US" sz="1200">
            <a:latin typeface="SimHei" charset="-122"/>
            <a:ea typeface="SimHei" charset="-122"/>
            <a:cs typeface="SimHei" charset="-122"/>
          </a:endParaRPr>
        </a:p>
      </dgm:t>
    </dgm:pt>
    <dgm:pt modelId="{51D05551-304C-AB43-8113-91AD74EFF7AF}">
      <dgm:prSet custT="1"/>
      <dgm:spPr/>
      <dgm:t>
        <a:bodyPr/>
        <a:lstStyle/>
        <a:p>
          <a:r>
            <a:rPr lang="zh-CN" altLang="en-US" sz="1600" dirty="0" smtClean="0">
              <a:latin typeface="Microsoft YaHei" charset="-122"/>
              <a:ea typeface="Microsoft YaHei" charset="-122"/>
              <a:cs typeface="Microsoft YaHei" charset="-122"/>
            </a:rPr>
            <a:t>远程调用依赖</a:t>
          </a:r>
          <a:endParaRPr lang="zh-CN" altLang="en-US" sz="1600" dirty="0">
            <a:latin typeface="Microsoft YaHei" charset="-122"/>
            <a:ea typeface="Microsoft YaHei" charset="-122"/>
            <a:cs typeface="Microsoft YaHei" charset="-122"/>
          </a:endParaRPr>
        </a:p>
      </dgm:t>
    </dgm:pt>
    <dgm:pt modelId="{BEC12A6D-F341-4142-80BD-78BEA31B1CBA}" type="parTrans" cxnId="{DFB6826E-2153-7C40-B152-DA68DCAA09AC}">
      <dgm:prSet/>
      <dgm:spPr/>
      <dgm:t>
        <a:bodyPr/>
        <a:lstStyle/>
        <a:p>
          <a:endParaRPr lang="zh-CN" altLang="en-US" sz="1200">
            <a:latin typeface="SimHei" charset="-122"/>
            <a:ea typeface="SimHei" charset="-122"/>
            <a:cs typeface="SimHei" charset="-122"/>
          </a:endParaRPr>
        </a:p>
      </dgm:t>
    </dgm:pt>
    <dgm:pt modelId="{09B83B49-0001-024A-A536-F5EAFB1A25DC}" type="sibTrans" cxnId="{DFB6826E-2153-7C40-B152-DA68DCAA09AC}">
      <dgm:prSet/>
      <dgm:spPr/>
      <dgm:t>
        <a:bodyPr/>
        <a:lstStyle/>
        <a:p>
          <a:endParaRPr lang="zh-CN" altLang="en-US" sz="1200">
            <a:latin typeface="SimHei" charset="-122"/>
            <a:ea typeface="SimHei" charset="-122"/>
            <a:cs typeface="SimHei" charset="-122"/>
          </a:endParaRPr>
        </a:p>
      </dgm:t>
    </dgm:pt>
    <dgm:pt modelId="{0E5A8D2A-2A94-4645-8E91-044CF73F10AA}">
      <dgm:prSet custT="1"/>
      <dgm:spPr/>
      <dgm:t>
        <a:bodyPr/>
        <a:lstStyle/>
        <a:p>
          <a:r>
            <a:rPr lang="zh-CN" altLang="en-US" sz="1600" dirty="0" smtClean="0">
              <a:latin typeface="Microsoft YaHei" charset="-122"/>
              <a:ea typeface="Microsoft YaHei" charset="-122"/>
              <a:cs typeface="Microsoft YaHei" charset="-122"/>
            </a:rPr>
            <a:t>内部接口依赖</a:t>
          </a:r>
          <a:endParaRPr lang="zh-CN" altLang="en-US" sz="1600" dirty="0">
            <a:latin typeface="Microsoft YaHei" charset="-122"/>
            <a:ea typeface="Microsoft YaHei" charset="-122"/>
            <a:cs typeface="Microsoft YaHei" charset="-122"/>
          </a:endParaRPr>
        </a:p>
      </dgm:t>
    </dgm:pt>
    <dgm:pt modelId="{931C7260-1176-8B46-8E63-B32B1B84BC10}" type="parTrans" cxnId="{AE00F804-FD9D-A645-A218-FFA3BF26C309}">
      <dgm:prSet/>
      <dgm:spPr/>
      <dgm:t>
        <a:bodyPr/>
        <a:lstStyle/>
        <a:p>
          <a:endParaRPr lang="zh-CN" altLang="en-US" sz="1200">
            <a:latin typeface="SimHei" charset="-122"/>
            <a:ea typeface="SimHei" charset="-122"/>
            <a:cs typeface="SimHei" charset="-122"/>
          </a:endParaRPr>
        </a:p>
      </dgm:t>
    </dgm:pt>
    <dgm:pt modelId="{DEA13F0A-58E5-D64D-B8CE-73B55134B58F}" type="sibTrans" cxnId="{AE00F804-FD9D-A645-A218-FFA3BF26C309}">
      <dgm:prSet/>
      <dgm:spPr/>
      <dgm:t>
        <a:bodyPr/>
        <a:lstStyle/>
        <a:p>
          <a:endParaRPr lang="zh-CN" altLang="en-US" sz="1200">
            <a:latin typeface="SimHei" charset="-122"/>
            <a:ea typeface="SimHei" charset="-122"/>
            <a:cs typeface="SimHei" charset="-122"/>
          </a:endParaRPr>
        </a:p>
      </dgm:t>
    </dgm:pt>
    <dgm:pt modelId="{AF00EFEE-98AC-6C40-8293-783D7B4BE57E}">
      <dgm:prSet custT="1"/>
      <dgm:spPr/>
      <dgm:t>
        <a:bodyPr/>
        <a:lstStyle/>
        <a:p>
          <a:r>
            <a:rPr lang="zh-CN" altLang="en-US" sz="1600" dirty="0" smtClean="0">
              <a:latin typeface="Microsoft YaHei" charset="-122"/>
              <a:ea typeface="Microsoft YaHei" charset="-122"/>
              <a:cs typeface="Microsoft YaHei" charset="-122"/>
            </a:rPr>
            <a:t>配置依赖</a:t>
          </a:r>
          <a:endParaRPr lang="zh-CN" altLang="en-US" sz="1600" dirty="0">
            <a:latin typeface="Microsoft YaHei" charset="-122"/>
            <a:ea typeface="Microsoft YaHei" charset="-122"/>
            <a:cs typeface="Microsoft YaHei" charset="-122"/>
          </a:endParaRPr>
        </a:p>
      </dgm:t>
    </dgm:pt>
    <dgm:pt modelId="{C55AA2DB-C3B0-204F-837D-210D301E2AD1}" type="parTrans" cxnId="{FFBF68C3-5636-4746-9E41-096708E96144}">
      <dgm:prSet/>
      <dgm:spPr/>
      <dgm:t>
        <a:bodyPr/>
        <a:lstStyle/>
        <a:p>
          <a:endParaRPr lang="zh-CN" altLang="en-US" sz="1200">
            <a:latin typeface="SimHei" charset="-122"/>
            <a:ea typeface="SimHei" charset="-122"/>
            <a:cs typeface="SimHei" charset="-122"/>
          </a:endParaRPr>
        </a:p>
      </dgm:t>
    </dgm:pt>
    <dgm:pt modelId="{3011D93D-1FC8-FC40-80EC-8344754D245B}" type="sibTrans" cxnId="{FFBF68C3-5636-4746-9E41-096708E96144}">
      <dgm:prSet/>
      <dgm:spPr/>
      <dgm:t>
        <a:bodyPr/>
        <a:lstStyle/>
        <a:p>
          <a:endParaRPr lang="zh-CN" altLang="en-US" sz="1200">
            <a:latin typeface="SimHei" charset="-122"/>
            <a:ea typeface="SimHei" charset="-122"/>
            <a:cs typeface="SimHei" charset="-122"/>
          </a:endParaRPr>
        </a:p>
      </dgm:t>
    </dgm:pt>
    <dgm:pt modelId="{C7CEFD16-19EC-9C43-A8BF-59F75B74F449}" type="pres">
      <dgm:prSet presAssocID="{E4A46F69-5191-0744-AE33-9B19A0CC3022}" presName="hierChild1" presStyleCnt="0">
        <dgm:presLayoutVars>
          <dgm:orgChart val="1"/>
          <dgm:chPref val="1"/>
          <dgm:dir/>
          <dgm:animOne val="branch"/>
          <dgm:animLvl val="lvl"/>
          <dgm:resizeHandles/>
        </dgm:presLayoutVars>
      </dgm:prSet>
      <dgm:spPr/>
      <dgm:t>
        <a:bodyPr/>
        <a:lstStyle/>
        <a:p>
          <a:endParaRPr lang="zh-CN" altLang="en-US"/>
        </a:p>
      </dgm:t>
    </dgm:pt>
    <dgm:pt modelId="{142A65BD-6898-E34A-88F7-F88C17FEE497}" type="pres">
      <dgm:prSet presAssocID="{BCD115B5-5604-3448-B96D-92677E5DFD79}" presName="hierRoot1" presStyleCnt="0">
        <dgm:presLayoutVars>
          <dgm:hierBranch val="init"/>
        </dgm:presLayoutVars>
      </dgm:prSet>
      <dgm:spPr/>
    </dgm:pt>
    <dgm:pt modelId="{210B4D98-DCC1-8143-86BB-55C9A6DA8F2D}" type="pres">
      <dgm:prSet presAssocID="{BCD115B5-5604-3448-B96D-92677E5DFD79}" presName="rootComposite1" presStyleCnt="0"/>
      <dgm:spPr/>
    </dgm:pt>
    <dgm:pt modelId="{3859BE7F-4D26-E34E-AEF5-C027033DB24D}" type="pres">
      <dgm:prSet presAssocID="{BCD115B5-5604-3448-B96D-92677E5DFD79}" presName="rootText1" presStyleLbl="node0" presStyleIdx="0" presStyleCnt="1" custLinFactNeighborX="916" custLinFactNeighborY="1843">
        <dgm:presLayoutVars>
          <dgm:chPref val="3"/>
        </dgm:presLayoutVars>
      </dgm:prSet>
      <dgm:spPr/>
      <dgm:t>
        <a:bodyPr/>
        <a:lstStyle/>
        <a:p>
          <a:endParaRPr lang="zh-CN" altLang="en-US"/>
        </a:p>
      </dgm:t>
    </dgm:pt>
    <dgm:pt modelId="{C4A73028-8B62-D541-9009-9EFDB51A409E}" type="pres">
      <dgm:prSet presAssocID="{BCD115B5-5604-3448-B96D-92677E5DFD79}" presName="rootConnector1" presStyleLbl="node1" presStyleIdx="0" presStyleCnt="0"/>
      <dgm:spPr/>
      <dgm:t>
        <a:bodyPr/>
        <a:lstStyle/>
        <a:p>
          <a:endParaRPr lang="zh-CN" altLang="en-US"/>
        </a:p>
      </dgm:t>
    </dgm:pt>
    <dgm:pt modelId="{673EA30A-E71D-A144-9845-7B32EF1974F8}" type="pres">
      <dgm:prSet presAssocID="{BCD115B5-5604-3448-B96D-92677E5DFD79}" presName="hierChild2" presStyleCnt="0"/>
      <dgm:spPr/>
    </dgm:pt>
    <dgm:pt modelId="{E51F4EE6-85CE-4949-97D6-AB6D1FFECDF4}" type="pres">
      <dgm:prSet presAssocID="{16074C2F-A694-774B-871E-ABE60CF7F1DE}" presName="Name37" presStyleLbl="parChTrans1D2" presStyleIdx="0" presStyleCnt="4"/>
      <dgm:spPr/>
      <dgm:t>
        <a:bodyPr/>
        <a:lstStyle/>
        <a:p>
          <a:endParaRPr lang="zh-CN" altLang="en-US"/>
        </a:p>
      </dgm:t>
    </dgm:pt>
    <dgm:pt modelId="{FD1DB2CD-254A-1041-983A-F0D3A30918D2}" type="pres">
      <dgm:prSet presAssocID="{3CDA3D9C-84FD-134D-A2FD-46CF07CA7BCF}" presName="hierRoot2" presStyleCnt="0">
        <dgm:presLayoutVars>
          <dgm:hierBranch val="init"/>
        </dgm:presLayoutVars>
      </dgm:prSet>
      <dgm:spPr/>
    </dgm:pt>
    <dgm:pt modelId="{D0336049-AA61-054F-AA84-268B650642F3}" type="pres">
      <dgm:prSet presAssocID="{3CDA3D9C-84FD-134D-A2FD-46CF07CA7BCF}" presName="rootComposite" presStyleCnt="0"/>
      <dgm:spPr/>
    </dgm:pt>
    <dgm:pt modelId="{D6A7A47C-884A-AE40-AE79-2060198F7BEB}" type="pres">
      <dgm:prSet presAssocID="{3CDA3D9C-84FD-134D-A2FD-46CF07CA7BCF}" presName="rootText" presStyleLbl="node2" presStyleIdx="0" presStyleCnt="4" custLinFactNeighborY="3878">
        <dgm:presLayoutVars>
          <dgm:chPref val="3"/>
        </dgm:presLayoutVars>
      </dgm:prSet>
      <dgm:spPr/>
      <dgm:t>
        <a:bodyPr/>
        <a:lstStyle/>
        <a:p>
          <a:endParaRPr lang="zh-CN" altLang="en-US"/>
        </a:p>
      </dgm:t>
    </dgm:pt>
    <dgm:pt modelId="{DBE1B1E4-5308-4946-8567-5DF9B09A5977}" type="pres">
      <dgm:prSet presAssocID="{3CDA3D9C-84FD-134D-A2FD-46CF07CA7BCF}" presName="rootConnector" presStyleLbl="node2" presStyleIdx="0" presStyleCnt="4"/>
      <dgm:spPr/>
      <dgm:t>
        <a:bodyPr/>
        <a:lstStyle/>
        <a:p>
          <a:endParaRPr lang="zh-CN" altLang="en-US"/>
        </a:p>
      </dgm:t>
    </dgm:pt>
    <dgm:pt modelId="{F38EF5EF-7FFC-9645-ABC5-48A760EFE0B7}" type="pres">
      <dgm:prSet presAssocID="{3CDA3D9C-84FD-134D-A2FD-46CF07CA7BCF}" presName="hierChild4" presStyleCnt="0"/>
      <dgm:spPr/>
    </dgm:pt>
    <dgm:pt modelId="{9113D680-1713-8341-86AA-3A6010A25E18}" type="pres">
      <dgm:prSet presAssocID="{3CDA3D9C-84FD-134D-A2FD-46CF07CA7BCF}" presName="hierChild5" presStyleCnt="0"/>
      <dgm:spPr/>
    </dgm:pt>
    <dgm:pt modelId="{E5BF3725-46B2-744C-8D6A-AC8C17EC398F}" type="pres">
      <dgm:prSet presAssocID="{BEC12A6D-F341-4142-80BD-78BEA31B1CBA}" presName="Name37" presStyleLbl="parChTrans1D2" presStyleIdx="1" presStyleCnt="4"/>
      <dgm:spPr/>
      <dgm:t>
        <a:bodyPr/>
        <a:lstStyle/>
        <a:p>
          <a:endParaRPr lang="zh-CN" altLang="en-US"/>
        </a:p>
      </dgm:t>
    </dgm:pt>
    <dgm:pt modelId="{C52BC4BC-ED8F-8E47-94FF-7C99AF714719}" type="pres">
      <dgm:prSet presAssocID="{51D05551-304C-AB43-8113-91AD74EFF7AF}" presName="hierRoot2" presStyleCnt="0">
        <dgm:presLayoutVars>
          <dgm:hierBranch val="init"/>
        </dgm:presLayoutVars>
      </dgm:prSet>
      <dgm:spPr/>
    </dgm:pt>
    <dgm:pt modelId="{1E63FAC2-D2B1-3347-B89A-E8FFC7FF9B3D}" type="pres">
      <dgm:prSet presAssocID="{51D05551-304C-AB43-8113-91AD74EFF7AF}" presName="rootComposite" presStyleCnt="0"/>
      <dgm:spPr/>
    </dgm:pt>
    <dgm:pt modelId="{76004F48-36F7-1B41-B0CE-04BDF079CDD1}" type="pres">
      <dgm:prSet presAssocID="{51D05551-304C-AB43-8113-91AD74EFF7AF}" presName="rootText" presStyleLbl="node2" presStyleIdx="1" presStyleCnt="4" custLinFactNeighborY="3878">
        <dgm:presLayoutVars>
          <dgm:chPref val="3"/>
        </dgm:presLayoutVars>
      </dgm:prSet>
      <dgm:spPr/>
      <dgm:t>
        <a:bodyPr/>
        <a:lstStyle/>
        <a:p>
          <a:endParaRPr lang="zh-CN" altLang="en-US"/>
        </a:p>
      </dgm:t>
    </dgm:pt>
    <dgm:pt modelId="{3B1797AD-08C6-6144-85DC-84D5E03C88C3}" type="pres">
      <dgm:prSet presAssocID="{51D05551-304C-AB43-8113-91AD74EFF7AF}" presName="rootConnector" presStyleLbl="node2" presStyleIdx="1" presStyleCnt="4"/>
      <dgm:spPr/>
      <dgm:t>
        <a:bodyPr/>
        <a:lstStyle/>
        <a:p>
          <a:endParaRPr lang="zh-CN" altLang="en-US"/>
        </a:p>
      </dgm:t>
    </dgm:pt>
    <dgm:pt modelId="{FEC01404-035E-A841-B16A-2BF351EF3825}" type="pres">
      <dgm:prSet presAssocID="{51D05551-304C-AB43-8113-91AD74EFF7AF}" presName="hierChild4" presStyleCnt="0"/>
      <dgm:spPr/>
    </dgm:pt>
    <dgm:pt modelId="{6C149B91-ECC9-4140-B5B1-F912AA27E0AA}" type="pres">
      <dgm:prSet presAssocID="{51D05551-304C-AB43-8113-91AD74EFF7AF}" presName="hierChild5" presStyleCnt="0"/>
      <dgm:spPr/>
    </dgm:pt>
    <dgm:pt modelId="{D380181D-59DE-6842-87EC-EF03149CC816}" type="pres">
      <dgm:prSet presAssocID="{931C7260-1176-8B46-8E63-B32B1B84BC10}" presName="Name37" presStyleLbl="parChTrans1D2" presStyleIdx="2" presStyleCnt="4"/>
      <dgm:spPr/>
      <dgm:t>
        <a:bodyPr/>
        <a:lstStyle/>
        <a:p>
          <a:endParaRPr lang="zh-CN" altLang="en-US"/>
        </a:p>
      </dgm:t>
    </dgm:pt>
    <dgm:pt modelId="{88BC069B-293E-B64E-B463-FCBFBD33B1D8}" type="pres">
      <dgm:prSet presAssocID="{0E5A8D2A-2A94-4645-8E91-044CF73F10AA}" presName="hierRoot2" presStyleCnt="0">
        <dgm:presLayoutVars>
          <dgm:hierBranch val="init"/>
        </dgm:presLayoutVars>
      </dgm:prSet>
      <dgm:spPr/>
    </dgm:pt>
    <dgm:pt modelId="{BB614B35-6BC9-6E4B-A598-BD7F563A132E}" type="pres">
      <dgm:prSet presAssocID="{0E5A8D2A-2A94-4645-8E91-044CF73F10AA}" presName="rootComposite" presStyleCnt="0"/>
      <dgm:spPr/>
    </dgm:pt>
    <dgm:pt modelId="{27E745E3-1191-1A4E-B307-4991AFEB9F05}" type="pres">
      <dgm:prSet presAssocID="{0E5A8D2A-2A94-4645-8E91-044CF73F10AA}" presName="rootText" presStyleLbl="node2" presStyleIdx="2" presStyleCnt="4" custLinFactNeighborY="3878">
        <dgm:presLayoutVars>
          <dgm:chPref val="3"/>
        </dgm:presLayoutVars>
      </dgm:prSet>
      <dgm:spPr/>
      <dgm:t>
        <a:bodyPr/>
        <a:lstStyle/>
        <a:p>
          <a:endParaRPr lang="zh-CN" altLang="en-US"/>
        </a:p>
      </dgm:t>
    </dgm:pt>
    <dgm:pt modelId="{267C9E70-F186-994C-9974-0B81DFD52778}" type="pres">
      <dgm:prSet presAssocID="{0E5A8D2A-2A94-4645-8E91-044CF73F10AA}" presName="rootConnector" presStyleLbl="node2" presStyleIdx="2" presStyleCnt="4"/>
      <dgm:spPr/>
      <dgm:t>
        <a:bodyPr/>
        <a:lstStyle/>
        <a:p>
          <a:endParaRPr lang="zh-CN" altLang="en-US"/>
        </a:p>
      </dgm:t>
    </dgm:pt>
    <dgm:pt modelId="{E921EF98-B9A0-DC47-9698-484010DD72AF}" type="pres">
      <dgm:prSet presAssocID="{0E5A8D2A-2A94-4645-8E91-044CF73F10AA}" presName="hierChild4" presStyleCnt="0"/>
      <dgm:spPr/>
    </dgm:pt>
    <dgm:pt modelId="{ED51DFDE-F055-4E4C-A9C6-46C811F628BA}" type="pres">
      <dgm:prSet presAssocID="{0E5A8D2A-2A94-4645-8E91-044CF73F10AA}" presName="hierChild5" presStyleCnt="0"/>
      <dgm:spPr/>
    </dgm:pt>
    <dgm:pt modelId="{156324AE-DF81-4640-8670-53EEEB22584D}" type="pres">
      <dgm:prSet presAssocID="{C55AA2DB-C3B0-204F-837D-210D301E2AD1}" presName="Name37" presStyleLbl="parChTrans1D2" presStyleIdx="3" presStyleCnt="4"/>
      <dgm:spPr/>
      <dgm:t>
        <a:bodyPr/>
        <a:lstStyle/>
        <a:p>
          <a:endParaRPr lang="zh-CN" altLang="en-US"/>
        </a:p>
      </dgm:t>
    </dgm:pt>
    <dgm:pt modelId="{E2F40562-A62E-0A4B-8CFD-B0DA8A91D267}" type="pres">
      <dgm:prSet presAssocID="{AF00EFEE-98AC-6C40-8293-783D7B4BE57E}" presName="hierRoot2" presStyleCnt="0">
        <dgm:presLayoutVars>
          <dgm:hierBranch val="init"/>
        </dgm:presLayoutVars>
      </dgm:prSet>
      <dgm:spPr/>
    </dgm:pt>
    <dgm:pt modelId="{AB628DCD-EA95-BA4E-8679-FCB54BD104EA}" type="pres">
      <dgm:prSet presAssocID="{AF00EFEE-98AC-6C40-8293-783D7B4BE57E}" presName="rootComposite" presStyleCnt="0"/>
      <dgm:spPr/>
    </dgm:pt>
    <dgm:pt modelId="{565F2CC8-AA1A-5E48-83B4-BB1DA0F8BFE0}" type="pres">
      <dgm:prSet presAssocID="{AF00EFEE-98AC-6C40-8293-783D7B4BE57E}" presName="rootText" presStyleLbl="node2" presStyleIdx="3" presStyleCnt="4" custLinFactNeighborY="3878">
        <dgm:presLayoutVars>
          <dgm:chPref val="3"/>
        </dgm:presLayoutVars>
      </dgm:prSet>
      <dgm:spPr/>
      <dgm:t>
        <a:bodyPr/>
        <a:lstStyle/>
        <a:p>
          <a:endParaRPr lang="zh-CN" altLang="en-US"/>
        </a:p>
      </dgm:t>
    </dgm:pt>
    <dgm:pt modelId="{8B4110C4-0FB0-CE4E-AFD5-D09768B9A5FA}" type="pres">
      <dgm:prSet presAssocID="{AF00EFEE-98AC-6C40-8293-783D7B4BE57E}" presName="rootConnector" presStyleLbl="node2" presStyleIdx="3" presStyleCnt="4"/>
      <dgm:spPr/>
      <dgm:t>
        <a:bodyPr/>
        <a:lstStyle/>
        <a:p>
          <a:endParaRPr lang="zh-CN" altLang="en-US"/>
        </a:p>
      </dgm:t>
    </dgm:pt>
    <dgm:pt modelId="{54708172-7C54-4A4C-8FCB-4732F98A7C6B}" type="pres">
      <dgm:prSet presAssocID="{AF00EFEE-98AC-6C40-8293-783D7B4BE57E}" presName="hierChild4" presStyleCnt="0"/>
      <dgm:spPr/>
    </dgm:pt>
    <dgm:pt modelId="{9DDC8277-0E09-4A4B-ADFC-C82C497CA35E}" type="pres">
      <dgm:prSet presAssocID="{AF00EFEE-98AC-6C40-8293-783D7B4BE57E}" presName="hierChild5" presStyleCnt="0"/>
      <dgm:spPr/>
    </dgm:pt>
    <dgm:pt modelId="{030C8821-879D-9B45-9FEE-6014426220C5}" type="pres">
      <dgm:prSet presAssocID="{BCD115B5-5604-3448-B96D-92677E5DFD79}" presName="hierChild3" presStyleCnt="0"/>
      <dgm:spPr/>
    </dgm:pt>
  </dgm:ptLst>
  <dgm:cxnLst>
    <dgm:cxn modelId="{BEEF33C8-4703-A748-8E9D-169C2B3C25F5}" type="presOf" srcId="{BCD115B5-5604-3448-B96D-92677E5DFD79}" destId="{3859BE7F-4D26-E34E-AEF5-C027033DB24D}" srcOrd="0" destOrd="0" presId="urn:microsoft.com/office/officeart/2005/8/layout/orgChart1"/>
    <dgm:cxn modelId="{B80A55CA-10D8-5145-8751-1529BE329920}" type="presOf" srcId="{51D05551-304C-AB43-8113-91AD74EFF7AF}" destId="{76004F48-36F7-1B41-B0CE-04BDF079CDD1}" srcOrd="0" destOrd="0" presId="urn:microsoft.com/office/officeart/2005/8/layout/orgChart1"/>
    <dgm:cxn modelId="{8E21177C-69CF-0C4A-9D90-7CA6CB3D862A}" type="presOf" srcId="{AF00EFEE-98AC-6C40-8293-783D7B4BE57E}" destId="{8B4110C4-0FB0-CE4E-AFD5-D09768B9A5FA}" srcOrd="1" destOrd="0" presId="urn:microsoft.com/office/officeart/2005/8/layout/orgChart1"/>
    <dgm:cxn modelId="{651BCC3E-DEED-DD40-A9DC-0359EB2F5A9C}" type="presOf" srcId="{E4A46F69-5191-0744-AE33-9B19A0CC3022}" destId="{C7CEFD16-19EC-9C43-A8BF-59F75B74F449}" srcOrd="0" destOrd="0" presId="urn:microsoft.com/office/officeart/2005/8/layout/orgChart1"/>
    <dgm:cxn modelId="{6C2F6E5A-C2CE-0B47-8636-B60653F55A36}" srcId="{E4A46F69-5191-0744-AE33-9B19A0CC3022}" destId="{BCD115B5-5604-3448-B96D-92677E5DFD79}" srcOrd="0" destOrd="0" parTransId="{BC1CECD7-DFB7-674D-92A0-3440F3A047F8}" sibTransId="{F9FFA2C6-9CE8-4E4C-BF05-F106B1DAB397}"/>
    <dgm:cxn modelId="{FFBF68C3-5636-4746-9E41-096708E96144}" srcId="{BCD115B5-5604-3448-B96D-92677E5DFD79}" destId="{AF00EFEE-98AC-6C40-8293-783D7B4BE57E}" srcOrd="3" destOrd="0" parTransId="{C55AA2DB-C3B0-204F-837D-210D301E2AD1}" sibTransId="{3011D93D-1FC8-FC40-80EC-8344754D245B}"/>
    <dgm:cxn modelId="{DFB6826E-2153-7C40-B152-DA68DCAA09AC}" srcId="{BCD115B5-5604-3448-B96D-92677E5DFD79}" destId="{51D05551-304C-AB43-8113-91AD74EFF7AF}" srcOrd="1" destOrd="0" parTransId="{BEC12A6D-F341-4142-80BD-78BEA31B1CBA}" sibTransId="{09B83B49-0001-024A-A536-F5EAFB1A25DC}"/>
    <dgm:cxn modelId="{53BD3CE1-559B-C946-9619-3BAF4189EA98}" type="presOf" srcId="{3CDA3D9C-84FD-134D-A2FD-46CF07CA7BCF}" destId="{DBE1B1E4-5308-4946-8567-5DF9B09A5977}" srcOrd="1" destOrd="0" presId="urn:microsoft.com/office/officeart/2005/8/layout/orgChart1"/>
    <dgm:cxn modelId="{AE00F804-FD9D-A645-A218-FFA3BF26C309}" srcId="{BCD115B5-5604-3448-B96D-92677E5DFD79}" destId="{0E5A8D2A-2A94-4645-8E91-044CF73F10AA}" srcOrd="2" destOrd="0" parTransId="{931C7260-1176-8B46-8E63-B32B1B84BC10}" sibTransId="{DEA13F0A-58E5-D64D-B8CE-73B55134B58F}"/>
    <dgm:cxn modelId="{6FC6CD56-06F7-004D-A929-20AAC65D5F27}" type="presOf" srcId="{0E5A8D2A-2A94-4645-8E91-044CF73F10AA}" destId="{27E745E3-1191-1A4E-B307-4991AFEB9F05}" srcOrd="0" destOrd="0" presId="urn:microsoft.com/office/officeart/2005/8/layout/orgChart1"/>
    <dgm:cxn modelId="{45391D5B-50F2-8A40-8468-A96469417E58}" type="presOf" srcId="{931C7260-1176-8B46-8E63-B32B1B84BC10}" destId="{D380181D-59DE-6842-87EC-EF03149CC816}" srcOrd="0" destOrd="0" presId="urn:microsoft.com/office/officeart/2005/8/layout/orgChart1"/>
    <dgm:cxn modelId="{F7F2663F-A004-3F45-88AE-52A27D841A31}" type="presOf" srcId="{16074C2F-A694-774B-871E-ABE60CF7F1DE}" destId="{E51F4EE6-85CE-4949-97D6-AB6D1FFECDF4}" srcOrd="0" destOrd="0" presId="urn:microsoft.com/office/officeart/2005/8/layout/orgChart1"/>
    <dgm:cxn modelId="{62D61DDC-4AFB-6748-A082-C364C6EA4BBF}" type="presOf" srcId="{BCD115B5-5604-3448-B96D-92677E5DFD79}" destId="{C4A73028-8B62-D541-9009-9EFDB51A409E}" srcOrd="1" destOrd="0" presId="urn:microsoft.com/office/officeart/2005/8/layout/orgChart1"/>
    <dgm:cxn modelId="{5FCB698D-8E8D-2F4F-BDFE-050D1ECA1311}" type="presOf" srcId="{3CDA3D9C-84FD-134D-A2FD-46CF07CA7BCF}" destId="{D6A7A47C-884A-AE40-AE79-2060198F7BEB}" srcOrd="0" destOrd="0" presId="urn:microsoft.com/office/officeart/2005/8/layout/orgChart1"/>
    <dgm:cxn modelId="{810781D2-1363-9B4C-A9F6-BA4A5C58B44C}" type="presOf" srcId="{51D05551-304C-AB43-8113-91AD74EFF7AF}" destId="{3B1797AD-08C6-6144-85DC-84D5E03C88C3}" srcOrd="1" destOrd="0" presId="urn:microsoft.com/office/officeart/2005/8/layout/orgChart1"/>
    <dgm:cxn modelId="{B0C609E2-0BED-C948-B2BC-8D28995C4B82}" srcId="{BCD115B5-5604-3448-B96D-92677E5DFD79}" destId="{3CDA3D9C-84FD-134D-A2FD-46CF07CA7BCF}" srcOrd="0" destOrd="0" parTransId="{16074C2F-A694-774B-871E-ABE60CF7F1DE}" sibTransId="{5C067C38-414B-DF47-97EC-764DD5B5DFA2}"/>
    <dgm:cxn modelId="{64C94C79-A4B4-3948-B177-E76686AC0943}" type="presOf" srcId="{AF00EFEE-98AC-6C40-8293-783D7B4BE57E}" destId="{565F2CC8-AA1A-5E48-83B4-BB1DA0F8BFE0}" srcOrd="0" destOrd="0" presId="urn:microsoft.com/office/officeart/2005/8/layout/orgChart1"/>
    <dgm:cxn modelId="{E835A5E6-B2A3-5448-A337-2297D569F6AF}" type="presOf" srcId="{BEC12A6D-F341-4142-80BD-78BEA31B1CBA}" destId="{E5BF3725-46B2-744C-8D6A-AC8C17EC398F}" srcOrd="0" destOrd="0" presId="urn:microsoft.com/office/officeart/2005/8/layout/orgChart1"/>
    <dgm:cxn modelId="{24134426-F6AC-1147-B552-7696DF8414C0}" type="presOf" srcId="{0E5A8D2A-2A94-4645-8E91-044CF73F10AA}" destId="{267C9E70-F186-994C-9974-0B81DFD52778}" srcOrd="1" destOrd="0" presId="urn:microsoft.com/office/officeart/2005/8/layout/orgChart1"/>
    <dgm:cxn modelId="{2E875172-EC79-7040-9E45-AFEE75BDF147}" type="presOf" srcId="{C55AA2DB-C3B0-204F-837D-210D301E2AD1}" destId="{156324AE-DF81-4640-8670-53EEEB22584D}" srcOrd="0" destOrd="0" presId="urn:microsoft.com/office/officeart/2005/8/layout/orgChart1"/>
    <dgm:cxn modelId="{305EDC02-70E6-A347-8A0C-C3481967A395}" type="presParOf" srcId="{C7CEFD16-19EC-9C43-A8BF-59F75B74F449}" destId="{142A65BD-6898-E34A-88F7-F88C17FEE497}" srcOrd="0" destOrd="0" presId="urn:microsoft.com/office/officeart/2005/8/layout/orgChart1"/>
    <dgm:cxn modelId="{07EF5B78-CD7D-EC4B-97A5-6DD33CEA0AFE}" type="presParOf" srcId="{142A65BD-6898-E34A-88F7-F88C17FEE497}" destId="{210B4D98-DCC1-8143-86BB-55C9A6DA8F2D}" srcOrd="0" destOrd="0" presId="urn:microsoft.com/office/officeart/2005/8/layout/orgChart1"/>
    <dgm:cxn modelId="{A3676F3C-5C08-4C43-B7C9-45B4E171B96D}" type="presParOf" srcId="{210B4D98-DCC1-8143-86BB-55C9A6DA8F2D}" destId="{3859BE7F-4D26-E34E-AEF5-C027033DB24D}" srcOrd="0" destOrd="0" presId="urn:microsoft.com/office/officeart/2005/8/layout/orgChart1"/>
    <dgm:cxn modelId="{2B041241-5B4B-804C-B601-A333DF2E2C35}" type="presParOf" srcId="{210B4D98-DCC1-8143-86BB-55C9A6DA8F2D}" destId="{C4A73028-8B62-D541-9009-9EFDB51A409E}" srcOrd="1" destOrd="0" presId="urn:microsoft.com/office/officeart/2005/8/layout/orgChart1"/>
    <dgm:cxn modelId="{ED6F7A0A-956C-044A-AC07-0E964D1599FE}" type="presParOf" srcId="{142A65BD-6898-E34A-88F7-F88C17FEE497}" destId="{673EA30A-E71D-A144-9845-7B32EF1974F8}" srcOrd="1" destOrd="0" presId="urn:microsoft.com/office/officeart/2005/8/layout/orgChart1"/>
    <dgm:cxn modelId="{55D0ABD1-82EF-BF48-96D3-28613328C31D}" type="presParOf" srcId="{673EA30A-E71D-A144-9845-7B32EF1974F8}" destId="{E51F4EE6-85CE-4949-97D6-AB6D1FFECDF4}" srcOrd="0" destOrd="0" presId="urn:microsoft.com/office/officeart/2005/8/layout/orgChart1"/>
    <dgm:cxn modelId="{6E1C6960-7895-EB48-8493-47FE16546893}" type="presParOf" srcId="{673EA30A-E71D-A144-9845-7B32EF1974F8}" destId="{FD1DB2CD-254A-1041-983A-F0D3A30918D2}" srcOrd="1" destOrd="0" presId="urn:microsoft.com/office/officeart/2005/8/layout/orgChart1"/>
    <dgm:cxn modelId="{3C2B25B4-5DDA-3648-89E9-EE035A69CB5E}" type="presParOf" srcId="{FD1DB2CD-254A-1041-983A-F0D3A30918D2}" destId="{D0336049-AA61-054F-AA84-268B650642F3}" srcOrd="0" destOrd="0" presId="urn:microsoft.com/office/officeart/2005/8/layout/orgChart1"/>
    <dgm:cxn modelId="{3B2C5425-4638-2F46-A4AD-867555A49A21}" type="presParOf" srcId="{D0336049-AA61-054F-AA84-268B650642F3}" destId="{D6A7A47C-884A-AE40-AE79-2060198F7BEB}" srcOrd="0" destOrd="0" presId="urn:microsoft.com/office/officeart/2005/8/layout/orgChart1"/>
    <dgm:cxn modelId="{AAF1DB9E-0489-4A44-A0D4-395E4A276387}" type="presParOf" srcId="{D0336049-AA61-054F-AA84-268B650642F3}" destId="{DBE1B1E4-5308-4946-8567-5DF9B09A5977}" srcOrd="1" destOrd="0" presId="urn:microsoft.com/office/officeart/2005/8/layout/orgChart1"/>
    <dgm:cxn modelId="{922B6CD3-509C-E54E-8D64-CE7FE2FBDE48}" type="presParOf" srcId="{FD1DB2CD-254A-1041-983A-F0D3A30918D2}" destId="{F38EF5EF-7FFC-9645-ABC5-48A760EFE0B7}" srcOrd="1" destOrd="0" presId="urn:microsoft.com/office/officeart/2005/8/layout/orgChart1"/>
    <dgm:cxn modelId="{630747F5-B3EB-9745-9E0C-27C5EE00DC43}" type="presParOf" srcId="{FD1DB2CD-254A-1041-983A-F0D3A30918D2}" destId="{9113D680-1713-8341-86AA-3A6010A25E18}" srcOrd="2" destOrd="0" presId="urn:microsoft.com/office/officeart/2005/8/layout/orgChart1"/>
    <dgm:cxn modelId="{8DEC8EE0-4ACB-2C45-A5C7-DEC64E350051}" type="presParOf" srcId="{673EA30A-E71D-A144-9845-7B32EF1974F8}" destId="{E5BF3725-46B2-744C-8D6A-AC8C17EC398F}" srcOrd="2" destOrd="0" presId="urn:microsoft.com/office/officeart/2005/8/layout/orgChart1"/>
    <dgm:cxn modelId="{43901580-FB95-9749-AB70-C0A7D1AE113E}" type="presParOf" srcId="{673EA30A-E71D-A144-9845-7B32EF1974F8}" destId="{C52BC4BC-ED8F-8E47-94FF-7C99AF714719}" srcOrd="3" destOrd="0" presId="urn:microsoft.com/office/officeart/2005/8/layout/orgChart1"/>
    <dgm:cxn modelId="{ADF47C49-9F3D-514A-BA47-94962FD3CE30}" type="presParOf" srcId="{C52BC4BC-ED8F-8E47-94FF-7C99AF714719}" destId="{1E63FAC2-D2B1-3347-B89A-E8FFC7FF9B3D}" srcOrd="0" destOrd="0" presId="urn:microsoft.com/office/officeart/2005/8/layout/orgChart1"/>
    <dgm:cxn modelId="{7043CD41-666A-FC49-B29C-BDD71ECC497F}" type="presParOf" srcId="{1E63FAC2-D2B1-3347-B89A-E8FFC7FF9B3D}" destId="{76004F48-36F7-1B41-B0CE-04BDF079CDD1}" srcOrd="0" destOrd="0" presId="urn:microsoft.com/office/officeart/2005/8/layout/orgChart1"/>
    <dgm:cxn modelId="{B1837B95-8C11-6447-9676-60FAE6BC254E}" type="presParOf" srcId="{1E63FAC2-D2B1-3347-B89A-E8FFC7FF9B3D}" destId="{3B1797AD-08C6-6144-85DC-84D5E03C88C3}" srcOrd="1" destOrd="0" presId="urn:microsoft.com/office/officeart/2005/8/layout/orgChart1"/>
    <dgm:cxn modelId="{EEC4643F-4416-8D4F-A92C-07D766BFFF46}" type="presParOf" srcId="{C52BC4BC-ED8F-8E47-94FF-7C99AF714719}" destId="{FEC01404-035E-A841-B16A-2BF351EF3825}" srcOrd="1" destOrd="0" presId="urn:microsoft.com/office/officeart/2005/8/layout/orgChart1"/>
    <dgm:cxn modelId="{419F50CC-E63E-B245-AC1E-D8CB1E9263C4}" type="presParOf" srcId="{C52BC4BC-ED8F-8E47-94FF-7C99AF714719}" destId="{6C149B91-ECC9-4140-B5B1-F912AA27E0AA}" srcOrd="2" destOrd="0" presId="urn:microsoft.com/office/officeart/2005/8/layout/orgChart1"/>
    <dgm:cxn modelId="{919D7ACF-5DEC-FC43-98EF-6FA3C20A0461}" type="presParOf" srcId="{673EA30A-E71D-A144-9845-7B32EF1974F8}" destId="{D380181D-59DE-6842-87EC-EF03149CC816}" srcOrd="4" destOrd="0" presId="urn:microsoft.com/office/officeart/2005/8/layout/orgChart1"/>
    <dgm:cxn modelId="{129B1F8C-0BE6-BA42-9D6E-29FAC4C55DDD}" type="presParOf" srcId="{673EA30A-E71D-A144-9845-7B32EF1974F8}" destId="{88BC069B-293E-B64E-B463-FCBFBD33B1D8}" srcOrd="5" destOrd="0" presId="urn:microsoft.com/office/officeart/2005/8/layout/orgChart1"/>
    <dgm:cxn modelId="{9CC03E48-6CF1-1E43-AA89-375A013F19D9}" type="presParOf" srcId="{88BC069B-293E-B64E-B463-FCBFBD33B1D8}" destId="{BB614B35-6BC9-6E4B-A598-BD7F563A132E}" srcOrd="0" destOrd="0" presId="urn:microsoft.com/office/officeart/2005/8/layout/orgChart1"/>
    <dgm:cxn modelId="{1B12B895-A8DA-3F42-8801-20FF40769333}" type="presParOf" srcId="{BB614B35-6BC9-6E4B-A598-BD7F563A132E}" destId="{27E745E3-1191-1A4E-B307-4991AFEB9F05}" srcOrd="0" destOrd="0" presId="urn:microsoft.com/office/officeart/2005/8/layout/orgChart1"/>
    <dgm:cxn modelId="{304BDEB9-AE4F-0244-B640-C53896460817}" type="presParOf" srcId="{BB614B35-6BC9-6E4B-A598-BD7F563A132E}" destId="{267C9E70-F186-994C-9974-0B81DFD52778}" srcOrd="1" destOrd="0" presId="urn:microsoft.com/office/officeart/2005/8/layout/orgChart1"/>
    <dgm:cxn modelId="{3167DF18-E71F-F74B-B32C-82FCB0AF4969}" type="presParOf" srcId="{88BC069B-293E-B64E-B463-FCBFBD33B1D8}" destId="{E921EF98-B9A0-DC47-9698-484010DD72AF}" srcOrd="1" destOrd="0" presId="urn:microsoft.com/office/officeart/2005/8/layout/orgChart1"/>
    <dgm:cxn modelId="{0771C57C-AE7A-F54C-8758-17618C988F4D}" type="presParOf" srcId="{88BC069B-293E-B64E-B463-FCBFBD33B1D8}" destId="{ED51DFDE-F055-4E4C-A9C6-46C811F628BA}" srcOrd="2" destOrd="0" presId="urn:microsoft.com/office/officeart/2005/8/layout/orgChart1"/>
    <dgm:cxn modelId="{FF21595D-DD76-1741-8347-59C7230C73C3}" type="presParOf" srcId="{673EA30A-E71D-A144-9845-7B32EF1974F8}" destId="{156324AE-DF81-4640-8670-53EEEB22584D}" srcOrd="6" destOrd="0" presId="urn:microsoft.com/office/officeart/2005/8/layout/orgChart1"/>
    <dgm:cxn modelId="{960CC63F-13CE-A842-AC9B-8CC949159E6E}" type="presParOf" srcId="{673EA30A-E71D-A144-9845-7B32EF1974F8}" destId="{E2F40562-A62E-0A4B-8CFD-B0DA8A91D267}" srcOrd="7" destOrd="0" presId="urn:microsoft.com/office/officeart/2005/8/layout/orgChart1"/>
    <dgm:cxn modelId="{CEDC5ED5-AEDF-E445-B46F-59996D8D1916}" type="presParOf" srcId="{E2F40562-A62E-0A4B-8CFD-B0DA8A91D267}" destId="{AB628DCD-EA95-BA4E-8679-FCB54BD104EA}" srcOrd="0" destOrd="0" presId="urn:microsoft.com/office/officeart/2005/8/layout/orgChart1"/>
    <dgm:cxn modelId="{D75F05E4-F9B3-CB4D-844B-B5BCCE46CACC}" type="presParOf" srcId="{AB628DCD-EA95-BA4E-8679-FCB54BD104EA}" destId="{565F2CC8-AA1A-5E48-83B4-BB1DA0F8BFE0}" srcOrd="0" destOrd="0" presId="urn:microsoft.com/office/officeart/2005/8/layout/orgChart1"/>
    <dgm:cxn modelId="{15806F54-89C5-BA40-89D4-5B63175EAAAF}" type="presParOf" srcId="{AB628DCD-EA95-BA4E-8679-FCB54BD104EA}" destId="{8B4110C4-0FB0-CE4E-AFD5-D09768B9A5FA}" srcOrd="1" destOrd="0" presId="urn:microsoft.com/office/officeart/2005/8/layout/orgChart1"/>
    <dgm:cxn modelId="{1FDBA1A5-D1D0-204D-A29B-280C235BBC8B}" type="presParOf" srcId="{E2F40562-A62E-0A4B-8CFD-B0DA8A91D267}" destId="{54708172-7C54-4A4C-8FCB-4732F98A7C6B}" srcOrd="1" destOrd="0" presId="urn:microsoft.com/office/officeart/2005/8/layout/orgChart1"/>
    <dgm:cxn modelId="{0DB8B9F7-CEE2-2844-B74D-AC74839F70F3}" type="presParOf" srcId="{E2F40562-A62E-0A4B-8CFD-B0DA8A91D267}" destId="{9DDC8277-0E09-4A4B-ADFC-C82C497CA35E}" srcOrd="2" destOrd="0" presId="urn:microsoft.com/office/officeart/2005/8/layout/orgChart1"/>
    <dgm:cxn modelId="{A198E1F6-795B-C047-A92A-0B23C1C4BF2B}" type="presParOf" srcId="{142A65BD-6898-E34A-88F7-F88C17FEE497}" destId="{030C8821-879D-9B45-9FEE-6014426220C5}"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A3CAC0-F0C3-014E-9924-F99F7D0FCD66}" type="doc">
      <dgm:prSet loTypeId="urn:microsoft.com/office/officeart/2005/8/layout/StepDownProcess" loCatId="list" qsTypeId="urn:microsoft.com/office/officeart/2005/8/quickstyle/simple1" qsCatId="simple" csTypeId="urn:microsoft.com/office/officeart/2005/8/colors/accent1_2" csCatId="accent1" phldr="1"/>
      <dgm:spPr/>
      <dgm:t>
        <a:bodyPr/>
        <a:lstStyle/>
        <a:p>
          <a:endParaRPr lang="zh-CN" altLang="en-US"/>
        </a:p>
      </dgm:t>
    </dgm:pt>
    <dgm:pt modelId="{48C2A41F-4845-5542-82E4-438F01DC00D5}">
      <dgm:prSet custT="1"/>
      <dgm:spPr/>
      <dgm:t>
        <a:bodyPr/>
        <a:lstStyle/>
        <a:p>
          <a:pPr rtl="0"/>
          <a:r>
            <a:rPr lang="zh-CN" altLang="en-US" sz="2000" dirty="0" smtClean="0"/>
            <a:t>表示层</a:t>
          </a:r>
          <a:endParaRPr lang="cs-CZ" sz="2000" dirty="0"/>
        </a:p>
      </dgm:t>
    </dgm:pt>
    <dgm:pt modelId="{62EFF400-76EA-9C4C-9FE2-49451D0A557C}" type="parTrans" cxnId="{16D6D55A-BB4A-0D4C-9DCD-C374A95B07C4}">
      <dgm:prSet/>
      <dgm:spPr/>
      <dgm:t>
        <a:bodyPr/>
        <a:lstStyle/>
        <a:p>
          <a:endParaRPr lang="zh-CN" altLang="en-US" sz="1600"/>
        </a:p>
      </dgm:t>
    </dgm:pt>
    <dgm:pt modelId="{50F8165D-FF63-7748-8D1D-0076A236D073}" type="sibTrans" cxnId="{16D6D55A-BB4A-0D4C-9DCD-C374A95B07C4}">
      <dgm:prSet/>
      <dgm:spPr/>
      <dgm:t>
        <a:bodyPr/>
        <a:lstStyle/>
        <a:p>
          <a:endParaRPr lang="zh-CN" altLang="en-US" sz="1600"/>
        </a:p>
      </dgm:t>
    </dgm:pt>
    <dgm:pt modelId="{54BAC7C6-81DD-D546-9884-BAFD5C8434CF}">
      <dgm:prSet custT="1"/>
      <dgm:spPr/>
      <dgm:t>
        <a:bodyPr/>
        <a:lstStyle/>
        <a:p>
          <a:r>
            <a:rPr lang="zh-CN" altLang="en-US" sz="2000" dirty="0" smtClean="0"/>
            <a:t>业务逻辑组件</a:t>
          </a:r>
          <a:endParaRPr lang="zh-CN" altLang="en-US" sz="2000" dirty="0"/>
        </a:p>
      </dgm:t>
    </dgm:pt>
    <dgm:pt modelId="{E8070EB1-1299-8048-95B6-1F434A927805}" type="parTrans" cxnId="{52049554-C083-5446-9209-B67A63B430D3}">
      <dgm:prSet/>
      <dgm:spPr/>
      <dgm:t>
        <a:bodyPr/>
        <a:lstStyle/>
        <a:p>
          <a:endParaRPr lang="zh-CN" altLang="en-US" sz="1600"/>
        </a:p>
      </dgm:t>
    </dgm:pt>
    <dgm:pt modelId="{FFEAFF5F-E1B3-D946-8A38-86FEB91B0A73}" type="sibTrans" cxnId="{52049554-C083-5446-9209-B67A63B430D3}">
      <dgm:prSet/>
      <dgm:spPr/>
      <dgm:t>
        <a:bodyPr/>
        <a:lstStyle/>
        <a:p>
          <a:endParaRPr lang="zh-CN" altLang="en-US" sz="1600"/>
        </a:p>
      </dgm:t>
    </dgm:pt>
    <dgm:pt modelId="{85B0D656-1266-A24D-AC37-72A378433547}">
      <dgm:prSet custT="1"/>
      <dgm:spPr/>
      <dgm:t>
        <a:bodyPr/>
        <a:lstStyle/>
        <a:p>
          <a:r>
            <a:rPr lang="zh-CN" altLang="en-US" sz="2000" dirty="0" smtClean="0"/>
            <a:t>数据访问组件</a:t>
          </a:r>
          <a:endParaRPr lang="zh-CN" altLang="en-US" sz="2000" dirty="0"/>
        </a:p>
      </dgm:t>
    </dgm:pt>
    <dgm:pt modelId="{DECBE9BD-5373-6249-A447-2CCD203EA38F}" type="parTrans" cxnId="{2F19FE9A-A1D0-7544-8A52-755DB7ED6670}">
      <dgm:prSet/>
      <dgm:spPr/>
      <dgm:t>
        <a:bodyPr/>
        <a:lstStyle/>
        <a:p>
          <a:endParaRPr lang="zh-CN" altLang="en-US" sz="1600"/>
        </a:p>
      </dgm:t>
    </dgm:pt>
    <dgm:pt modelId="{E7755709-6258-0941-88B7-2FE5003C0863}" type="sibTrans" cxnId="{2F19FE9A-A1D0-7544-8A52-755DB7ED6670}">
      <dgm:prSet/>
      <dgm:spPr/>
      <dgm:t>
        <a:bodyPr/>
        <a:lstStyle/>
        <a:p>
          <a:endParaRPr lang="zh-CN" altLang="en-US" sz="1600"/>
        </a:p>
      </dgm:t>
    </dgm:pt>
    <dgm:pt modelId="{4B2331E7-482E-2A41-A06E-1BEA0FA04A56}" type="pres">
      <dgm:prSet presAssocID="{10A3CAC0-F0C3-014E-9924-F99F7D0FCD66}" presName="rootnode" presStyleCnt="0">
        <dgm:presLayoutVars>
          <dgm:chMax/>
          <dgm:chPref/>
          <dgm:dir/>
          <dgm:animLvl val="lvl"/>
        </dgm:presLayoutVars>
      </dgm:prSet>
      <dgm:spPr/>
      <dgm:t>
        <a:bodyPr/>
        <a:lstStyle/>
        <a:p>
          <a:endParaRPr lang="zh-CN" altLang="en-US"/>
        </a:p>
      </dgm:t>
    </dgm:pt>
    <dgm:pt modelId="{22299DBC-F46D-3D4E-A85E-832FF37BA2AE}" type="pres">
      <dgm:prSet presAssocID="{48C2A41F-4845-5542-82E4-438F01DC00D5}" presName="composite" presStyleCnt="0"/>
      <dgm:spPr/>
    </dgm:pt>
    <dgm:pt modelId="{AB69C188-8935-5948-8F86-7BC36F22F17A}" type="pres">
      <dgm:prSet presAssocID="{48C2A41F-4845-5542-82E4-438F01DC00D5}" presName="bentUpArrow1" presStyleLbl="alignImgPlace1" presStyleIdx="0" presStyleCnt="2" custScaleY="62914"/>
      <dgm:spPr/>
    </dgm:pt>
    <dgm:pt modelId="{20B69986-A4C6-074B-B2C0-66A322E68CFE}" type="pres">
      <dgm:prSet presAssocID="{48C2A41F-4845-5542-82E4-438F01DC00D5}" presName="ParentText" presStyleLbl="node1" presStyleIdx="0" presStyleCnt="3" custScaleY="67194" custLinFactNeighborY="2640">
        <dgm:presLayoutVars>
          <dgm:chMax val="1"/>
          <dgm:chPref val="1"/>
          <dgm:bulletEnabled val="1"/>
        </dgm:presLayoutVars>
      </dgm:prSet>
      <dgm:spPr/>
      <dgm:t>
        <a:bodyPr/>
        <a:lstStyle/>
        <a:p>
          <a:endParaRPr lang="zh-CN" altLang="en-US"/>
        </a:p>
      </dgm:t>
    </dgm:pt>
    <dgm:pt modelId="{C79B1E8B-4C67-944E-A0FA-84D7E6B30FDA}" type="pres">
      <dgm:prSet presAssocID="{48C2A41F-4845-5542-82E4-438F01DC00D5}" presName="ChildText" presStyleLbl="revTx" presStyleIdx="0" presStyleCnt="2">
        <dgm:presLayoutVars>
          <dgm:chMax val="0"/>
          <dgm:chPref val="0"/>
          <dgm:bulletEnabled val="1"/>
        </dgm:presLayoutVars>
      </dgm:prSet>
      <dgm:spPr/>
    </dgm:pt>
    <dgm:pt modelId="{6175EC3D-1574-B246-8A80-90478A526D8F}" type="pres">
      <dgm:prSet presAssocID="{50F8165D-FF63-7748-8D1D-0076A236D073}" presName="sibTrans" presStyleCnt="0"/>
      <dgm:spPr/>
    </dgm:pt>
    <dgm:pt modelId="{C0BF2315-30DC-0746-8FB6-55BBC8F7D191}" type="pres">
      <dgm:prSet presAssocID="{54BAC7C6-81DD-D546-9884-BAFD5C8434CF}" presName="composite" presStyleCnt="0"/>
      <dgm:spPr/>
    </dgm:pt>
    <dgm:pt modelId="{493F5990-D293-6A49-AFE2-E2DF5B8998D7}" type="pres">
      <dgm:prSet presAssocID="{54BAC7C6-81DD-D546-9884-BAFD5C8434CF}" presName="bentUpArrow1" presStyleLbl="alignImgPlace1" presStyleIdx="1" presStyleCnt="2" custScaleX="95121" custScaleY="82293" custLinFactNeighborX="-41622" custLinFactNeighborY="6770"/>
      <dgm:spPr/>
    </dgm:pt>
    <dgm:pt modelId="{80FFBAEE-B97D-9A4B-9FF0-AC56E7E1BB64}" type="pres">
      <dgm:prSet presAssocID="{54BAC7C6-81DD-D546-9884-BAFD5C8434CF}" presName="ParentText" presStyleLbl="node1" presStyleIdx="1" presStyleCnt="3" custScaleX="160774" custScaleY="72654">
        <dgm:presLayoutVars>
          <dgm:chMax val="1"/>
          <dgm:chPref val="1"/>
          <dgm:bulletEnabled val="1"/>
        </dgm:presLayoutVars>
      </dgm:prSet>
      <dgm:spPr/>
      <dgm:t>
        <a:bodyPr/>
        <a:lstStyle/>
        <a:p>
          <a:endParaRPr lang="zh-CN" altLang="en-US"/>
        </a:p>
      </dgm:t>
    </dgm:pt>
    <dgm:pt modelId="{4283BF90-AD0D-2A4F-BFDA-2755323A84C8}" type="pres">
      <dgm:prSet presAssocID="{54BAC7C6-81DD-D546-9884-BAFD5C8434CF}" presName="ChildText" presStyleLbl="revTx" presStyleIdx="1" presStyleCnt="2">
        <dgm:presLayoutVars>
          <dgm:chMax val="0"/>
          <dgm:chPref val="0"/>
          <dgm:bulletEnabled val="1"/>
        </dgm:presLayoutVars>
      </dgm:prSet>
      <dgm:spPr/>
    </dgm:pt>
    <dgm:pt modelId="{8B58D6F4-F995-5443-972F-7466B5D028BF}" type="pres">
      <dgm:prSet presAssocID="{FFEAFF5F-E1B3-D946-8A38-86FEB91B0A73}" presName="sibTrans" presStyleCnt="0"/>
      <dgm:spPr/>
    </dgm:pt>
    <dgm:pt modelId="{556623C6-175D-E94F-AEB3-2CF4661F72B7}" type="pres">
      <dgm:prSet presAssocID="{85B0D656-1266-A24D-AC37-72A378433547}" presName="composite" presStyleCnt="0"/>
      <dgm:spPr/>
    </dgm:pt>
    <dgm:pt modelId="{48FC5EA6-0CF1-774D-8713-B7351F1C3A12}" type="pres">
      <dgm:prSet presAssocID="{85B0D656-1266-A24D-AC37-72A378433547}" presName="ParentText" presStyleLbl="node1" presStyleIdx="2" presStyleCnt="3" custScaleX="160691" custScaleY="63323" custLinFactNeighborY="32438">
        <dgm:presLayoutVars>
          <dgm:chMax val="1"/>
          <dgm:chPref val="1"/>
          <dgm:bulletEnabled val="1"/>
        </dgm:presLayoutVars>
      </dgm:prSet>
      <dgm:spPr/>
      <dgm:t>
        <a:bodyPr/>
        <a:lstStyle/>
        <a:p>
          <a:endParaRPr lang="zh-CN" altLang="en-US"/>
        </a:p>
      </dgm:t>
    </dgm:pt>
  </dgm:ptLst>
  <dgm:cxnLst>
    <dgm:cxn modelId="{16D6D55A-BB4A-0D4C-9DCD-C374A95B07C4}" srcId="{10A3CAC0-F0C3-014E-9924-F99F7D0FCD66}" destId="{48C2A41F-4845-5542-82E4-438F01DC00D5}" srcOrd="0" destOrd="0" parTransId="{62EFF400-76EA-9C4C-9FE2-49451D0A557C}" sibTransId="{50F8165D-FF63-7748-8D1D-0076A236D073}"/>
    <dgm:cxn modelId="{52049554-C083-5446-9209-B67A63B430D3}" srcId="{10A3CAC0-F0C3-014E-9924-F99F7D0FCD66}" destId="{54BAC7C6-81DD-D546-9884-BAFD5C8434CF}" srcOrd="1" destOrd="0" parTransId="{E8070EB1-1299-8048-95B6-1F434A927805}" sibTransId="{FFEAFF5F-E1B3-D946-8A38-86FEB91B0A73}"/>
    <dgm:cxn modelId="{2F19FE9A-A1D0-7544-8A52-755DB7ED6670}" srcId="{10A3CAC0-F0C3-014E-9924-F99F7D0FCD66}" destId="{85B0D656-1266-A24D-AC37-72A378433547}" srcOrd="2" destOrd="0" parTransId="{DECBE9BD-5373-6249-A447-2CCD203EA38F}" sibTransId="{E7755709-6258-0941-88B7-2FE5003C0863}"/>
    <dgm:cxn modelId="{B66E3192-B9D9-2249-BBAA-F9706BC8053E}" type="presOf" srcId="{48C2A41F-4845-5542-82E4-438F01DC00D5}" destId="{20B69986-A4C6-074B-B2C0-66A322E68CFE}" srcOrd="0" destOrd="0" presId="urn:microsoft.com/office/officeart/2005/8/layout/StepDownProcess"/>
    <dgm:cxn modelId="{36BD241C-83C4-5144-AD67-D1435F87A58D}" type="presOf" srcId="{10A3CAC0-F0C3-014E-9924-F99F7D0FCD66}" destId="{4B2331E7-482E-2A41-A06E-1BEA0FA04A56}" srcOrd="0" destOrd="0" presId="urn:microsoft.com/office/officeart/2005/8/layout/StepDownProcess"/>
    <dgm:cxn modelId="{C6D4FB38-27DC-E042-A4EA-11D42436B633}" type="presOf" srcId="{85B0D656-1266-A24D-AC37-72A378433547}" destId="{48FC5EA6-0CF1-774D-8713-B7351F1C3A12}" srcOrd="0" destOrd="0" presId="urn:microsoft.com/office/officeart/2005/8/layout/StepDownProcess"/>
    <dgm:cxn modelId="{00DB37B3-08C0-B942-A58E-7E2DAC95F804}" type="presOf" srcId="{54BAC7C6-81DD-D546-9884-BAFD5C8434CF}" destId="{80FFBAEE-B97D-9A4B-9FF0-AC56E7E1BB64}" srcOrd="0" destOrd="0" presId="urn:microsoft.com/office/officeart/2005/8/layout/StepDownProcess"/>
    <dgm:cxn modelId="{B510D5AC-82EB-6B43-AF89-09274464CDA4}" type="presParOf" srcId="{4B2331E7-482E-2A41-A06E-1BEA0FA04A56}" destId="{22299DBC-F46D-3D4E-A85E-832FF37BA2AE}" srcOrd="0" destOrd="0" presId="urn:microsoft.com/office/officeart/2005/8/layout/StepDownProcess"/>
    <dgm:cxn modelId="{BB8D03B7-EFFD-0C44-9876-00B84E4DA687}" type="presParOf" srcId="{22299DBC-F46D-3D4E-A85E-832FF37BA2AE}" destId="{AB69C188-8935-5948-8F86-7BC36F22F17A}" srcOrd="0" destOrd="0" presId="urn:microsoft.com/office/officeart/2005/8/layout/StepDownProcess"/>
    <dgm:cxn modelId="{9632C2A1-989B-6047-9485-062B999428F9}" type="presParOf" srcId="{22299DBC-F46D-3D4E-A85E-832FF37BA2AE}" destId="{20B69986-A4C6-074B-B2C0-66A322E68CFE}" srcOrd="1" destOrd="0" presId="urn:microsoft.com/office/officeart/2005/8/layout/StepDownProcess"/>
    <dgm:cxn modelId="{01F62FF9-F769-9C40-AF31-18741D973015}" type="presParOf" srcId="{22299DBC-F46D-3D4E-A85E-832FF37BA2AE}" destId="{C79B1E8B-4C67-944E-A0FA-84D7E6B30FDA}" srcOrd="2" destOrd="0" presId="urn:microsoft.com/office/officeart/2005/8/layout/StepDownProcess"/>
    <dgm:cxn modelId="{828D8D85-C08A-984C-BEC9-460FC45EDFB2}" type="presParOf" srcId="{4B2331E7-482E-2A41-A06E-1BEA0FA04A56}" destId="{6175EC3D-1574-B246-8A80-90478A526D8F}" srcOrd="1" destOrd="0" presId="urn:microsoft.com/office/officeart/2005/8/layout/StepDownProcess"/>
    <dgm:cxn modelId="{857C26A8-F9D3-434F-8A4C-5DECACEBA0C2}" type="presParOf" srcId="{4B2331E7-482E-2A41-A06E-1BEA0FA04A56}" destId="{C0BF2315-30DC-0746-8FB6-55BBC8F7D191}" srcOrd="2" destOrd="0" presId="urn:microsoft.com/office/officeart/2005/8/layout/StepDownProcess"/>
    <dgm:cxn modelId="{573219F2-476E-3247-8160-D01A5B2813D9}" type="presParOf" srcId="{C0BF2315-30DC-0746-8FB6-55BBC8F7D191}" destId="{493F5990-D293-6A49-AFE2-E2DF5B8998D7}" srcOrd="0" destOrd="0" presId="urn:microsoft.com/office/officeart/2005/8/layout/StepDownProcess"/>
    <dgm:cxn modelId="{2EC70B6B-B815-B24B-B478-D0271D0B2148}" type="presParOf" srcId="{C0BF2315-30DC-0746-8FB6-55BBC8F7D191}" destId="{80FFBAEE-B97D-9A4B-9FF0-AC56E7E1BB64}" srcOrd="1" destOrd="0" presId="urn:microsoft.com/office/officeart/2005/8/layout/StepDownProcess"/>
    <dgm:cxn modelId="{32736E7E-C4F6-664C-A874-9AF77C7BCF2E}" type="presParOf" srcId="{C0BF2315-30DC-0746-8FB6-55BBC8F7D191}" destId="{4283BF90-AD0D-2A4F-BFDA-2755323A84C8}" srcOrd="2" destOrd="0" presId="urn:microsoft.com/office/officeart/2005/8/layout/StepDownProcess"/>
    <dgm:cxn modelId="{63E5B9CF-2E65-2547-9CF1-313C802E028C}" type="presParOf" srcId="{4B2331E7-482E-2A41-A06E-1BEA0FA04A56}" destId="{8B58D6F4-F995-5443-972F-7466B5D028BF}" srcOrd="3" destOrd="0" presId="urn:microsoft.com/office/officeart/2005/8/layout/StepDownProcess"/>
    <dgm:cxn modelId="{DB3E9AB4-A4CA-594E-8772-8766E43ABFAA}" type="presParOf" srcId="{4B2331E7-482E-2A41-A06E-1BEA0FA04A56}" destId="{556623C6-175D-E94F-AEB3-2CF4661F72B7}" srcOrd="4" destOrd="0" presId="urn:microsoft.com/office/officeart/2005/8/layout/StepDownProcess"/>
    <dgm:cxn modelId="{7F1C6879-B831-E34D-ACBE-77B1E5CFD7C1}" type="presParOf" srcId="{556623C6-175D-E94F-AEB3-2CF4661F72B7}" destId="{48FC5EA6-0CF1-774D-8713-B7351F1C3A12}"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F091F9-CBF7-1A41-951B-0C4CC01E01CB}">
      <dsp:nvSpPr>
        <dsp:cNvPr id="0" name=""/>
        <dsp:cNvSpPr/>
      </dsp:nvSpPr>
      <dsp:spPr>
        <a:xfrm>
          <a:off x="475820" y="0"/>
          <a:ext cx="2265363" cy="90614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mr-IN" sz="1800" b="1" kern="1200" dirty="0" err="1" smtClean="0"/>
            <a:t>U</a:t>
          </a:r>
          <a:r>
            <a:rPr lang="en-US" altLang="zh-CN" sz="1800" b="1" kern="1200" dirty="0" smtClean="0"/>
            <a:t>I</a:t>
          </a:r>
          <a:r>
            <a:rPr lang="zh-CN" altLang="mr-IN" sz="1800" b="1" kern="1200" dirty="0" smtClean="0"/>
            <a:t>测试</a:t>
          </a:r>
          <a:endParaRPr lang="mr-IN" sz="1800" kern="1200" dirty="0"/>
        </a:p>
      </dsp:txBody>
      <dsp:txXfrm>
        <a:off x="928893" y="0"/>
        <a:ext cx="1359218" cy="906145"/>
      </dsp:txXfrm>
    </dsp:sp>
    <dsp:sp modelId="{ED860318-B2AC-B047-BD56-E217153B74BC}">
      <dsp:nvSpPr>
        <dsp:cNvPr id="0" name=""/>
        <dsp:cNvSpPr/>
      </dsp:nvSpPr>
      <dsp:spPr>
        <a:xfrm>
          <a:off x="2446686" y="78052"/>
          <a:ext cx="1880252" cy="752100"/>
        </a:xfrm>
        <a:prstGeom prst="chevron">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lvl="0" algn="ctr" defTabSz="711200">
            <a:lnSpc>
              <a:spcPct val="90000"/>
            </a:lnSpc>
            <a:spcBef>
              <a:spcPct val="0"/>
            </a:spcBef>
            <a:spcAft>
              <a:spcPct val="35000"/>
            </a:spcAft>
          </a:pPr>
          <a:r>
            <a:rPr lang="zh-CN" altLang="en-US" sz="1600" kern="1200" dirty="0" smtClean="0"/>
            <a:t>程序界面</a:t>
          </a:r>
          <a:endParaRPr lang="zh-CN" altLang="en-US" sz="1600" kern="1200" dirty="0"/>
        </a:p>
      </dsp:txBody>
      <dsp:txXfrm>
        <a:off x="2822736" y="78052"/>
        <a:ext cx="1128152" cy="752100"/>
      </dsp:txXfrm>
    </dsp:sp>
    <dsp:sp modelId="{13C6DD3B-DB31-5E41-81AC-D29D456C7F59}">
      <dsp:nvSpPr>
        <dsp:cNvPr id="0" name=""/>
        <dsp:cNvSpPr/>
      </dsp:nvSpPr>
      <dsp:spPr>
        <a:xfrm>
          <a:off x="475820" y="1062172"/>
          <a:ext cx="2265363" cy="90614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端到端测试</a:t>
          </a:r>
          <a:endParaRPr lang="zh-CN" altLang="en-US" sz="1800" b="1" kern="1200" dirty="0"/>
        </a:p>
      </dsp:txBody>
      <dsp:txXfrm>
        <a:off x="928893" y="1062172"/>
        <a:ext cx="1359218" cy="906145"/>
      </dsp:txXfrm>
    </dsp:sp>
    <dsp:sp modelId="{E29C121F-5C7D-2247-A33E-17E2E32FCDF6}">
      <dsp:nvSpPr>
        <dsp:cNvPr id="0" name=""/>
        <dsp:cNvSpPr/>
      </dsp:nvSpPr>
      <dsp:spPr>
        <a:xfrm>
          <a:off x="2446686" y="1111058"/>
          <a:ext cx="1880252" cy="752100"/>
        </a:xfrm>
        <a:prstGeom prst="chevron">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lvl="0" algn="ctr" defTabSz="711200">
            <a:lnSpc>
              <a:spcPct val="90000"/>
            </a:lnSpc>
            <a:spcBef>
              <a:spcPct val="0"/>
            </a:spcBef>
            <a:spcAft>
              <a:spcPct val="35000"/>
            </a:spcAft>
          </a:pPr>
          <a:r>
            <a:rPr lang="zh-CN" altLang="en-US" sz="1600" kern="1200" dirty="0" smtClean="0"/>
            <a:t>模块</a:t>
          </a:r>
          <a:r>
            <a:rPr lang="en-US" altLang="zh-CN" sz="1600" kern="1200" dirty="0" smtClean="0"/>
            <a:t>/</a:t>
          </a:r>
          <a:r>
            <a:rPr lang="zh-CN" altLang="en-US" sz="1600" kern="1200" dirty="0" smtClean="0"/>
            <a:t>服务</a:t>
          </a:r>
          <a:endParaRPr lang="zh-CN" altLang="en-US" sz="1600" kern="1200" dirty="0"/>
        </a:p>
      </dsp:txBody>
      <dsp:txXfrm>
        <a:off x="2822736" y="1111058"/>
        <a:ext cx="1128152" cy="752100"/>
      </dsp:txXfrm>
    </dsp:sp>
    <dsp:sp modelId="{C9043A23-C229-404E-9E91-88B8F124F518}">
      <dsp:nvSpPr>
        <dsp:cNvPr id="0" name=""/>
        <dsp:cNvSpPr/>
      </dsp:nvSpPr>
      <dsp:spPr>
        <a:xfrm>
          <a:off x="475820" y="2067042"/>
          <a:ext cx="2265363" cy="90614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集成测试</a:t>
          </a:r>
          <a:endParaRPr lang="zh-CN" altLang="en-US" sz="1800" b="1" kern="1200" dirty="0"/>
        </a:p>
      </dsp:txBody>
      <dsp:txXfrm>
        <a:off x="928893" y="2067042"/>
        <a:ext cx="1359218" cy="906145"/>
      </dsp:txXfrm>
    </dsp:sp>
    <dsp:sp modelId="{2A3CFE46-C0A9-7142-933A-A55E4BF53DBF}">
      <dsp:nvSpPr>
        <dsp:cNvPr id="0" name=""/>
        <dsp:cNvSpPr/>
      </dsp:nvSpPr>
      <dsp:spPr>
        <a:xfrm>
          <a:off x="2446686" y="2144064"/>
          <a:ext cx="1880252" cy="752100"/>
        </a:xfrm>
        <a:prstGeom prst="chevron">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lvl="0" algn="ctr" defTabSz="711200">
            <a:lnSpc>
              <a:spcPct val="90000"/>
            </a:lnSpc>
            <a:spcBef>
              <a:spcPct val="0"/>
            </a:spcBef>
            <a:spcAft>
              <a:spcPct val="35000"/>
            </a:spcAft>
          </a:pPr>
          <a:r>
            <a:rPr lang="zh-CN" altLang="en-US" sz="1600" kern="1200" dirty="0" smtClean="0"/>
            <a:t>接口测试</a:t>
          </a:r>
          <a:endParaRPr lang="zh-CN" altLang="en-US" sz="1600" kern="1200" dirty="0"/>
        </a:p>
      </dsp:txBody>
      <dsp:txXfrm>
        <a:off x="2822736" y="2144064"/>
        <a:ext cx="1128152" cy="752100"/>
      </dsp:txXfrm>
    </dsp:sp>
    <dsp:sp modelId="{4188D8EC-0CAD-F348-8A0D-F4886C3AA2AB}">
      <dsp:nvSpPr>
        <dsp:cNvPr id="0" name=""/>
        <dsp:cNvSpPr/>
      </dsp:nvSpPr>
      <dsp:spPr>
        <a:xfrm>
          <a:off x="475820" y="3100048"/>
          <a:ext cx="2265363" cy="90614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a:lnSpc>
              <a:spcPct val="90000"/>
            </a:lnSpc>
            <a:spcBef>
              <a:spcPct val="0"/>
            </a:spcBef>
            <a:spcAft>
              <a:spcPct val="35000"/>
            </a:spcAft>
          </a:pPr>
          <a:r>
            <a:rPr lang="zh-CN" altLang="en-US" sz="1800" b="1" kern="1200" dirty="0" smtClean="0"/>
            <a:t>单元测试</a:t>
          </a:r>
          <a:endParaRPr lang="zh-CN" altLang="en-US" sz="1800" b="1" kern="1200" dirty="0"/>
        </a:p>
      </dsp:txBody>
      <dsp:txXfrm>
        <a:off x="928893" y="3100048"/>
        <a:ext cx="1359218" cy="906145"/>
      </dsp:txXfrm>
    </dsp:sp>
    <dsp:sp modelId="{6049B9D6-453D-9548-BC47-E772BE554531}">
      <dsp:nvSpPr>
        <dsp:cNvPr id="0" name=""/>
        <dsp:cNvSpPr/>
      </dsp:nvSpPr>
      <dsp:spPr>
        <a:xfrm>
          <a:off x="2446686" y="3177070"/>
          <a:ext cx="1880252" cy="752100"/>
        </a:xfrm>
        <a:prstGeom prst="chevron">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lvl="0" algn="ctr" defTabSz="711200">
            <a:lnSpc>
              <a:spcPct val="90000"/>
            </a:lnSpc>
            <a:spcBef>
              <a:spcPct val="0"/>
            </a:spcBef>
            <a:spcAft>
              <a:spcPct val="35000"/>
            </a:spcAft>
          </a:pPr>
          <a:r>
            <a:rPr lang="zh-CN" altLang="en-US" sz="1600" kern="1200" dirty="0" smtClean="0"/>
            <a:t>函数</a:t>
          </a:r>
          <a:r>
            <a:rPr lang="en-US" altLang="zh-CN" sz="1600" kern="1200" dirty="0" smtClean="0"/>
            <a:t>/</a:t>
          </a:r>
          <a:r>
            <a:rPr lang="zh-CN" altLang="en-US" sz="1600" kern="1200" dirty="0" smtClean="0"/>
            <a:t>方法</a:t>
          </a:r>
          <a:endParaRPr lang="zh-CN" altLang="en-US" sz="1600" kern="1200" dirty="0"/>
        </a:p>
      </dsp:txBody>
      <dsp:txXfrm>
        <a:off x="2822736" y="3177070"/>
        <a:ext cx="1128152" cy="752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324AE-DF81-4640-8670-53EEEB22584D}">
      <dsp:nvSpPr>
        <dsp:cNvPr id="0" name=""/>
        <dsp:cNvSpPr/>
      </dsp:nvSpPr>
      <dsp:spPr>
        <a:xfrm>
          <a:off x="3226549" y="783408"/>
          <a:ext cx="2504401" cy="305346"/>
        </a:xfrm>
        <a:custGeom>
          <a:avLst/>
          <a:gdLst/>
          <a:ahLst/>
          <a:cxnLst/>
          <a:rect l="0" t="0" r="0" b="0"/>
          <a:pathLst>
            <a:path>
              <a:moveTo>
                <a:pt x="0" y="0"/>
              </a:moveTo>
              <a:lnTo>
                <a:pt x="0" y="159728"/>
              </a:lnTo>
              <a:lnTo>
                <a:pt x="2504401" y="159728"/>
              </a:lnTo>
              <a:lnTo>
                <a:pt x="2504401" y="30534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380181D-59DE-6842-87EC-EF03149CC816}">
      <dsp:nvSpPr>
        <dsp:cNvPr id="0" name=""/>
        <dsp:cNvSpPr/>
      </dsp:nvSpPr>
      <dsp:spPr>
        <a:xfrm>
          <a:off x="3226549" y="783408"/>
          <a:ext cx="826331" cy="305346"/>
        </a:xfrm>
        <a:custGeom>
          <a:avLst/>
          <a:gdLst/>
          <a:ahLst/>
          <a:cxnLst/>
          <a:rect l="0" t="0" r="0" b="0"/>
          <a:pathLst>
            <a:path>
              <a:moveTo>
                <a:pt x="0" y="0"/>
              </a:moveTo>
              <a:lnTo>
                <a:pt x="0" y="159728"/>
              </a:lnTo>
              <a:lnTo>
                <a:pt x="826331" y="159728"/>
              </a:lnTo>
              <a:lnTo>
                <a:pt x="826331" y="30534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5BF3725-46B2-744C-8D6A-AC8C17EC398F}">
      <dsp:nvSpPr>
        <dsp:cNvPr id="0" name=""/>
        <dsp:cNvSpPr/>
      </dsp:nvSpPr>
      <dsp:spPr>
        <a:xfrm>
          <a:off x="2374811" y="783408"/>
          <a:ext cx="851738" cy="305346"/>
        </a:xfrm>
        <a:custGeom>
          <a:avLst/>
          <a:gdLst/>
          <a:ahLst/>
          <a:cxnLst/>
          <a:rect l="0" t="0" r="0" b="0"/>
          <a:pathLst>
            <a:path>
              <a:moveTo>
                <a:pt x="851738" y="0"/>
              </a:moveTo>
              <a:lnTo>
                <a:pt x="851738" y="159728"/>
              </a:lnTo>
              <a:lnTo>
                <a:pt x="0" y="159728"/>
              </a:lnTo>
              <a:lnTo>
                <a:pt x="0" y="30534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51F4EE6-85CE-4949-97D6-AB6D1FFECDF4}">
      <dsp:nvSpPr>
        <dsp:cNvPr id="0" name=""/>
        <dsp:cNvSpPr/>
      </dsp:nvSpPr>
      <dsp:spPr>
        <a:xfrm>
          <a:off x="696742" y="783408"/>
          <a:ext cx="2529807" cy="305346"/>
        </a:xfrm>
        <a:custGeom>
          <a:avLst/>
          <a:gdLst/>
          <a:ahLst/>
          <a:cxnLst/>
          <a:rect l="0" t="0" r="0" b="0"/>
          <a:pathLst>
            <a:path>
              <a:moveTo>
                <a:pt x="2529807" y="0"/>
              </a:moveTo>
              <a:lnTo>
                <a:pt x="2529807" y="159728"/>
              </a:lnTo>
              <a:lnTo>
                <a:pt x="0" y="159728"/>
              </a:lnTo>
              <a:lnTo>
                <a:pt x="0" y="30534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859BE7F-4D26-E34E-AEF5-C027033DB24D}">
      <dsp:nvSpPr>
        <dsp:cNvPr id="0" name=""/>
        <dsp:cNvSpPr/>
      </dsp:nvSpPr>
      <dsp:spPr>
        <a:xfrm>
          <a:off x="2533132" y="89991"/>
          <a:ext cx="1386834" cy="69341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rtl="0">
            <a:lnSpc>
              <a:spcPct val="90000"/>
            </a:lnSpc>
            <a:spcBef>
              <a:spcPct val="0"/>
            </a:spcBef>
            <a:spcAft>
              <a:spcPct val="35000"/>
            </a:spcAft>
          </a:pPr>
          <a:r>
            <a:rPr lang="zh-CN" altLang="en-US" sz="1600" kern="1200" dirty="0" smtClean="0">
              <a:latin typeface="Microsoft YaHei" charset="-122"/>
              <a:ea typeface="Microsoft YaHei" charset="-122"/>
              <a:cs typeface="Microsoft YaHei" charset="-122"/>
            </a:rPr>
            <a:t>被测试代码</a:t>
          </a:r>
          <a:endParaRPr lang="zh-CN" altLang="en-US" sz="1600" kern="1200" dirty="0">
            <a:latin typeface="Microsoft YaHei" charset="-122"/>
            <a:ea typeface="Microsoft YaHei" charset="-122"/>
            <a:cs typeface="Microsoft YaHei" charset="-122"/>
          </a:endParaRPr>
        </a:p>
      </dsp:txBody>
      <dsp:txXfrm>
        <a:off x="2533132" y="89991"/>
        <a:ext cx="1386834" cy="693417"/>
      </dsp:txXfrm>
    </dsp:sp>
    <dsp:sp modelId="{D6A7A47C-884A-AE40-AE79-2060198F7BEB}">
      <dsp:nvSpPr>
        <dsp:cNvPr id="0" name=""/>
        <dsp:cNvSpPr/>
      </dsp:nvSpPr>
      <dsp:spPr>
        <a:xfrm>
          <a:off x="3324" y="1088754"/>
          <a:ext cx="1386834" cy="69341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Microsoft YaHei" charset="-122"/>
              <a:ea typeface="Microsoft YaHei" charset="-122"/>
              <a:cs typeface="Microsoft YaHei" charset="-122"/>
            </a:rPr>
            <a:t>数据库依赖</a:t>
          </a:r>
          <a:endParaRPr lang="zh-CN" altLang="en-US" sz="1600" kern="1200" dirty="0">
            <a:latin typeface="Microsoft YaHei" charset="-122"/>
            <a:ea typeface="Microsoft YaHei" charset="-122"/>
            <a:cs typeface="Microsoft YaHei" charset="-122"/>
          </a:endParaRPr>
        </a:p>
      </dsp:txBody>
      <dsp:txXfrm>
        <a:off x="3324" y="1088754"/>
        <a:ext cx="1386834" cy="693417"/>
      </dsp:txXfrm>
    </dsp:sp>
    <dsp:sp modelId="{76004F48-36F7-1B41-B0CE-04BDF079CDD1}">
      <dsp:nvSpPr>
        <dsp:cNvPr id="0" name=""/>
        <dsp:cNvSpPr/>
      </dsp:nvSpPr>
      <dsp:spPr>
        <a:xfrm>
          <a:off x="1681394" y="1088754"/>
          <a:ext cx="1386834" cy="69341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Microsoft YaHei" charset="-122"/>
              <a:ea typeface="Microsoft YaHei" charset="-122"/>
              <a:cs typeface="Microsoft YaHei" charset="-122"/>
            </a:rPr>
            <a:t>远程调用依赖</a:t>
          </a:r>
          <a:endParaRPr lang="zh-CN" altLang="en-US" sz="1600" kern="1200" dirty="0">
            <a:latin typeface="Microsoft YaHei" charset="-122"/>
            <a:ea typeface="Microsoft YaHei" charset="-122"/>
            <a:cs typeface="Microsoft YaHei" charset="-122"/>
          </a:endParaRPr>
        </a:p>
      </dsp:txBody>
      <dsp:txXfrm>
        <a:off x="1681394" y="1088754"/>
        <a:ext cx="1386834" cy="693417"/>
      </dsp:txXfrm>
    </dsp:sp>
    <dsp:sp modelId="{27E745E3-1191-1A4E-B307-4991AFEB9F05}">
      <dsp:nvSpPr>
        <dsp:cNvPr id="0" name=""/>
        <dsp:cNvSpPr/>
      </dsp:nvSpPr>
      <dsp:spPr>
        <a:xfrm>
          <a:off x="3359464" y="1088754"/>
          <a:ext cx="1386834" cy="69341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Microsoft YaHei" charset="-122"/>
              <a:ea typeface="Microsoft YaHei" charset="-122"/>
              <a:cs typeface="Microsoft YaHei" charset="-122"/>
            </a:rPr>
            <a:t>内部接口依赖</a:t>
          </a:r>
          <a:endParaRPr lang="zh-CN" altLang="en-US" sz="1600" kern="1200" dirty="0">
            <a:latin typeface="Microsoft YaHei" charset="-122"/>
            <a:ea typeface="Microsoft YaHei" charset="-122"/>
            <a:cs typeface="Microsoft YaHei" charset="-122"/>
          </a:endParaRPr>
        </a:p>
      </dsp:txBody>
      <dsp:txXfrm>
        <a:off x="3359464" y="1088754"/>
        <a:ext cx="1386834" cy="693417"/>
      </dsp:txXfrm>
    </dsp:sp>
    <dsp:sp modelId="{565F2CC8-AA1A-5E48-83B4-BB1DA0F8BFE0}">
      <dsp:nvSpPr>
        <dsp:cNvPr id="0" name=""/>
        <dsp:cNvSpPr/>
      </dsp:nvSpPr>
      <dsp:spPr>
        <a:xfrm>
          <a:off x="5037533" y="1088754"/>
          <a:ext cx="1386834" cy="69341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Microsoft YaHei" charset="-122"/>
              <a:ea typeface="Microsoft YaHei" charset="-122"/>
              <a:cs typeface="Microsoft YaHei" charset="-122"/>
            </a:rPr>
            <a:t>配置依赖</a:t>
          </a:r>
          <a:endParaRPr lang="zh-CN" altLang="en-US" sz="1600" kern="1200" dirty="0">
            <a:latin typeface="Microsoft YaHei" charset="-122"/>
            <a:ea typeface="Microsoft YaHei" charset="-122"/>
            <a:cs typeface="Microsoft YaHei" charset="-122"/>
          </a:endParaRPr>
        </a:p>
      </dsp:txBody>
      <dsp:txXfrm>
        <a:off x="5037533" y="1088754"/>
        <a:ext cx="1386834" cy="6934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9C188-8935-5948-8F86-7BC36F22F17A}">
      <dsp:nvSpPr>
        <dsp:cNvPr id="0" name=""/>
        <dsp:cNvSpPr/>
      </dsp:nvSpPr>
      <dsp:spPr>
        <a:xfrm rot="5400000">
          <a:off x="374993" y="1333833"/>
          <a:ext cx="523212" cy="94678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B69986-A4C6-074B-B2C0-66A322E68CFE}">
      <dsp:nvSpPr>
        <dsp:cNvPr id="0" name=""/>
        <dsp:cNvSpPr/>
      </dsp:nvSpPr>
      <dsp:spPr>
        <a:xfrm>
          <a:off x="452" y="598563"/>
          <a:ext cx="1399976" cy="65845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zh-CN" altLang="en-US" sz="2000" kern="1200" dirty="0" smtClean="0"/>
            <a:t>表示层</a:t>
          </a:r>
          <a:endParaRPr lang="cs-CZ" sz="2000" kern="1200" dirty="0"/>
        </a:p>
      </dsp:txBody>
      <dsp:txXfrm>
        <a:off x="32601" y="630712"/>
        <a:ext cx="1335678" cy="594161"/>
      </dsp:txXfrm>
    </dsp:sp>
    <dsp:sp modelId="{C79B1E8B-4C67-944E-A0FA-84D7E6B30FDA}">
      <dsp:nvSpPr>
        <dsp:cNvPr id="0" name=""/>
        <dsp:cNvSpPr/>
      </dsp:nvSpPr>
      <dsp:spPr>
        <a:xfrm>
          <a:off x="1400429" y="505413"/>
          <a:ext cx="1018209" cy="792029"/>
        </a:xfrm>
        <a:prstGeom prst="rect">
          <a:avLst/>
        </a:prstGeom>
        <a:noFill/>
        <a:ln>
          <a:noFill/>
        </a:ln>
        <a:effectLst/>
      </dsp:spPr>
      <dsp:style>
        <a:lnRef idx="0">
          <a:scrgbClr r="0" g="0" b="0"/>
        </a:lnRef>
        <a:fillRef idx="0">
          <a:scrgbClr r="0" g="0" b="0"/>
        </a:fillRef>
        <a:effectRef idx="0">
          <a:scrgbClr r="0" g="0" b="0"/>
        </a:effectRef>
        <a:fontRef idx="minor"/>
      </dsp:style>
    </dsp:sp>
    <dsp:sp modelId="{493F5990-D293-6A49-AFE2-E2DF5B8998D7}">
      <dsp:nvSpPr>
        <dsp:cNvPr id="0" name=""/>
        <dsp:cNvSpPr/>
      </dsp:nvSpPr>
      <dsp:spPr>
        <a:xfrm rot="5400000">
          <a:off x="1486483" y="2266356"/>
          <a:ext cx="684373" cy="900588"/>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FFBAEE-B97D-9A4B-9FF0-AC56E7E1BB64}">
      <dsp:nvSpPr>
        <dsp:cNvPr id="0" name=""/>
        <dsp:cNvSpPr/>
      </dsp:nvSpPr>
      <dsp:spPr>
        <a:xfrm>
          <a:off x="1161182" y="1399066"/>
          <a:ext cx="2250798" cy="71196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业务逻辑组件</a:t>
          </a:r>
          <a:endParaRPr lang="zh-CN" altLang="en-US" sz="2000" kern="1200" dirty="0"/>
        </a:p>
      </dsp:txBody>
      <dsp:txXfrm>
        <a:off x="1195943" y="1433827"/>
        <a:ext cx="2181276" cy="642442"/>
      </dsp:txXfrm>
    </dsp:sp>
    <dsp:sp modelId="{4283BF90-AD0D-2A4F-BFDA-2755323A84C8}">
      <dsp:nvSpPr>
        <dsp:cNvPr id="0" name=""/>
        <dsp:cNvSpPr/>
      </dsp:nvSpPr>
      <dsp:spPr>
        <a:xfrm>
          <a:off x="2986569" y="1358538"/>
          <a:ext cx="1018209" cy="792029"/>
        </a:xfrm>
        <a:prstGeom prst="rect">
          <a:avLst/>
        </a:prstGeom>
        <a:noFill/>
        <a:ln>
          <a:noFill/>
        </a:ln>
        <a:effectLst/>
      </dsp:spPr>
      <dsp:style>
        <a:lnRef idx="0">
          <a:scrgbClr r="0" g="0" b="0"/>
        </a:lnRef>
        <a:fillRef idx="0">
          <a:scrgbClr r="0" g="0" b="0"/>
        </a:fillRef>
        <a:effectRef idx="0">
          <a:scrgbClr r="0" g="0" b="0"/>
        </a:effectRef>
        <a:fontRef idx="minor"/>
      </dsp:style>
    </dsp:sp>
    <dsp:sp modelId="{48FC5EA6-0CF1-774D-8713-B7351F1C3A12}">
      <dsp:nvSpPr>
        <dsp:cNvPr id="0" name=""/>
        <dsp:cNvSpPr/>
      </dsp:nvSpPr>
      <dsp:spPr>
        <a:xfrm>
          <a:off x="2321911" y="2610117"/>
          <a:ext cx="2249636" cy="620526"/>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数据访问组件</a:t>
          </a:r>
          <a:endParaRPr lang="zh-CN" altLang="en-US" sz="2000" kern="1200" dirty="0"/>
        </a:p>
      </dsp:txBody>
      <dsp:txXfrm>
        <a:off x="2352208" y="2640414"/>
        <a:ext cx="2189042" cy="55993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70630-6635-8B47-9C95-A64ED40A1EDE}" type="datetimeFigureOut">
              <a:rPr kumimoji="1" lang="zh-CN" altLang="en-US" smtClean="0"/>
              <a:t>2020/9/4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2FA230-074D-3C47-8BB6-743D690CA07E}" type="slidenum">
              <a:rPr kumimoji="1" lang="zh-CN" altLang="en-US" smtClean="0"/>
              <a:t>‹#›</a:t>
            </a:fld>
            <a:endParaRPr kumimoji="1" lang="zh-CN" altLang="en-US"/>
          </a:p>
        </p:txBody>
      </p:sp>
    </p:spTree>
    <p:extLst>
      <p:ext uri="{BB962C8B-B14F-4D97-AF65-F5344CB8AC3E}">
        <p14:creationId xmlns:p14="http://schemas.microsoft.com/office/powerpoint/2010/main" val="1995132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测试总体分为集成测试，单元测试</a:t>
            </a:r>
            <a:endParaRPr kumimoji="1" lang="zh-CN" altLang="en-US" dirty="0"/>
          </a:p>
        </p:txBody>
      </p:sp>
      <p:sp>
        <p:nvSpPr>
          <p:cNvPr id="4" name="幻灯片编号占位符 3"/>
          <p:cNvSpPr>
            <a:spLocks noGrp="1"/>
          </p:cNvSpPr>
          <p:nvPr>
            <p:ph type="sldNum" sz="quarter" idx="10"/>
          </p:nvPr>
        </p:nvSpPr>
        <p:spPr/>
        <p:txBody>
          <a:bodyPr/>
          <a:lstStyle/>
          <a:p>
            <a:fld id="{172FA230-074D-3C47-8BB6-743D690CA07E}" type="slidenum">
              <a:rPr kumimoji="1" lang="zh-CN" altLang="en-US" smtClean="0"/>
              <a:t>4</a:t>
            </a:fld>
            <a:endParaRPr kumimoji="1" lang="zh-CN" altLang="en-US"/>
          </a:p>
        </p:txBody>
      </p:sp>
    </p:spTree>
    <p:extLst>
      <p:ext uri="{BB962C8B-B14F-4D97-AF65-F5344CB8AC3E}">
        <p14:creationId xmlns:p14="http://schemas.microsoft.com/office/powerpoint/2010/main" val="1955078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72FA230-074D-3C47-8BB6-743D690CA07E}" type="slidenum">
              <a:rPr kumimoji="1" lang="zh-CN" altLang="en-US" smtClean="0"/>
              <a:t>6</a:t>
            </a:fld>
            <a:endParaRPr kumimoji="1" lang="zh-CN" altLang="en-US"/>
          </a:p>
        </p:txBody>
      </p:sp>
    </p:spTree>
    <p:extLst>
      <p:ext uri="{BB962C8B-B14F-4D97-AF65-F5344CB8AC3E}">
        <p14:creationId xmlns:p14="http://schemas.microsoft.com/office/powerpoint/2010/main" val="2035334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72FA230-074D-3C47-8BB6-743D690CA07E}" type="slidenum">
              <a:rPr kumimoji="1" lang="zh-CN" altLang="en-US" smtClean="0"/>
              <a:t>8</a:t>
            </a:fld>
            <a:endParaRPr kumimoji="1" lang="zh-CN" altLang="en-US"/>
          </a:p>
        </p:txBody>
      </p:sp>
    </p:spTree>
    <p:extLst>
      <p:ext uri="{BB962C8B-B14F-4D97-AF65-F5344CB8AC3E}">
        <p14:creationId xmlns:p14="http://schemas.microsoft.com/office/powerpoint/2010/main" val="1879841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72FA230-074D-3C47-8BB6-743D690CA07E}" type="slidenum">
              <a:rPr kumimoji="1" lang="zh-CN" altLang="en-US" smtClean="0"/>
              <a:t>10</a:t>
            </a:fld>
            <a:endParaRPr kumimoji="1" lang="zh-CN" altLang="en-US"/>
          </a:p>
        </p:txBody>
      </p:sp>
    </p:spTree>
    <p:extLst>
      <p:ext uri="{BB962C8B-B14F-4D97-AF65-F5344CB8AC3E}">
        <p14:creationId xmlns:p14="http://schemas.microsoft.com/office/powerpoint/2010/main" val="416420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72FA230-074D-3C47-8BB6-743D690CA07E}" type="slidenum">
              <a:rPr kumimoji="1" lang="zh-CN" altLang="en-US" smtClean="0"/>
              <a:t>21</a:t>
            </a:fld>
            <a:endParaRPr kumimoji="1" lang="zh-CN" altLang="en-US"/>
          </a:p>
        </p:txBody>
      </p:sp>
    </p:spTree>
    <p:extLst>
      <p:ext uri="{BB962C8B-B14F-4D97-AF65-F5344CB8AC3E}">
        <p14:creationId xmlns:p14="http://schemas.microsoft.com/office/powerpoint/2010/main" val="127095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8F49A70-ACAF-493B-82B4-2C28FFEE728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F79E55C8-968D-4310-BD60-250D0051F4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3EBDE0DE-EDFA-4FBC-AE08-372DA88695C5}"/>
              </a:ext>
            </a:extLst>
          </p:cNvPr>
          <p:cNvSpPr>
            <a:spLocks noGrp="1"/>
          </p:cNvSpPr>
          <p:nvPr>
            <p:ph type="dt" sz="half" idx="10"/>
          </p:nvPr>
        </p:nvSpPr>
        <p:spPr/>
        <p:txBody>
          <a:bodyPr/>
          <a:lstStyle/>
          <a:p>
            <a:fld id="{333A3093-40F6-47B9-825A-D42085300745}" type="datetimeFigureOut">
              <a:rPr lang="zh-CN" altLang="en-US" smtClean="0"/>
              <a:t>2020/9/4</a:t>
            </a:fld>
            <a:endParaRPr lang="zh-CN" altLang="en-US"/>
          </a:p>
        </p:txBody>
      </p:sp>
      <p:sp>
        <p:nvSpPr>
          <p:cNvPr id="5" name="页脚占位符 4">
            <a:extLst>
              <a:ext uri="{FF2B5EF4-FFF2-40B4-BE49-F238E27FC236}">
                <a16:creationId xmlns="" xmlns:a16="http://schemas.microsoft.com/office/drawing/2014/main" id="{9EB5CFA1-A161-45E8-8022-687A84FED1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8D34531C-BE2B-4049-A313-4603A818C4A7}"/>
              </a:ext>
            </a:extLst>
          </p:cNvPr>
          <p:cNvSpPr>
            <a:spLocks noGrp="1"/>
          </p:cNvSpPr>
          <p:nvPr>
            <p:ph type="sldNum" sz="quarter" idx="12"/>
          </p:nvPr>
        </p:nvSpPr>
        <p:spPr/>
        <p:txBody>
          <a:body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3145753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C1411FD-2A7E-4AED-8819-412E8DA98A5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70F0B269-9515-4480-8390-BCE46002B0D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C826F984-121D-4D8F-9768-B66240A308E8}"/>
              </a:ext>
            </a:extLst>
          </p:cNvPr>
          <p:cNvSpPr>
            <a:spLocks noGrp="1"/>
          </p:cNvSpPr>
          <p:nvPr>
            <p:ph type="dt" sz="half" idx="10"/>
          </p:nvPr>
        </p:nvSpPr>
        <p:spPr/>
        <p:txBody>
          <a:bodyPr/>
          <a:lstStyle/>
          <a:p>
            <a:fld id="{333A3093-40F6-47B9-825A-D42085300745}" type="datetimeFigureOut">
              <a:rPr lang="zh-CN" altLang="en-US" smtClean="0"/>
              <a:t>2020/9/4</a:t>
            </a:fld>
            <a:endParaRPr lang="zh-CN" altLang="en-US"/>
          </a:p>
        </p:txBody>
      </p:sp>
      <p:sp>
        <p:nvSpPr>
          <p:cNvPr id="5" name="页脚占位符 4">
            <a:extLst>
              <a:ext uri="{FF2B5EF4-FFF2-40B4-BE49-F238E27FC236}">
                <a16:creationId xmlns="" xmlns:a16="http://schemas.microsoft.com/office/drawing/2014/main" id="{90CF615E-DAA4-47C9-AAD7-5FF0AE0991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154E46AF-440B-41DA-A5B7-AF70CB93E073}"/>
              </a:ext>
            </a:extLst>
          </p:cNvPr>
          <p:cNvSpPr>
            <a:spLocks noGrp="1"/>
          </p:cNvSpPr>
          <p:nvPr>
            <p:ph type="sldNum" sz="quarter" idx="12"/>
          </p:nvPr>
        </p:nvSpPr>
        <p:spPr/>
        <p:txBody>
          <a:body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1140934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013581F2-787E-4C88-A12C-BEB6E03895A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7BA2565C-37E2-44BD-A086-2A77D2D71D9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EA87A36C-8901-48C5-87C5-9001A83146CF}"/>
              </a:ext>
            </a:extLst>
          </p:cNvPr>
          <p:cNvSpPr>
            <a:spLocks noGrp="1"/>
          </p:cNvSpPr>
          <p:nvPr>
            <p:ph type="dt" sz="half" idx="10"/>
          </p:nvPr>
        </p:nvSpPr>
        <p:spPr/>
        <p:txBody>
          <a:bodyPr/>
          <a:lstStyle/>
          <a:p>
            <a:fld id="{333A3093-40F6-47B9-825A-D42085300745}" type="datetimeFigureOut">
              <a:rPr lang="zh-CN" altLang="en-US" smtClean="0"/>
              <a:t>2020/9/4</a:t>
            </a:fld>
            <a:endParaRPr lang="zh-CN" altLang="en-US"/>
          </a:p>
        </p:txBody>
      </p:sp>
      <p:sp>
        <p:nvSpPr>
          <p:cNvPr id="5" name="页脚占位符 4">
            <a:extLst>
              <a:ext uri="{FF2B5EF4-FFF2-40B4-BE49-F238E27FC236}">
                <a16:creationId xmlns="" xmlns:a16="http://schemas.microsoft.com/office/drawing/2014/main" id="{CA6894B5-9D6E-4A54-ABD0-6B48414F79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0F1EDEDD-D318-4B7A-B14B-B1C2DFC82954}"/>
              </a:ext>
            </a:extLst>
          </p:cNvPr>
          <p:cNvSpPr>
            <a:spLocks noGrp="1"/>
          </p:cNvSpPr>
          <p:nvPr>
            <p:ph type="sldNum" sz="quarter" idx="12"/>
          </p:nvPr>
        </p:nvSpPr>
        <p:spPr/>
        <p:txBody>
          <a:body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2790603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D2E2239-6515-43C5-A789-81A6A199574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C174AE8B-D093-4518-9624-4EEE80CFD7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27F8BEDE-88A6-457E-ACA4-C406C150DFD1}"/>
              </a:ext>
            </a:extLst>
          </p:cNvPr>
          <p:cNvSpPr>
            <a:spLocks noGrp="1"/>
          </p:cNvSpPr>
          <p:nvPr>
            <p:ph type="dt" sz="half" idx="10"/>
          </p:nvPr>
        </p:nvSpPr>
        <p:spPr/>
        <p:txBody>
          <a:bodyPr/>
          <a:lstStyle/>
          <a:p>
            <a:fld id="{D229E809-A5DE-4335-8D9A-324E424FD68C}" type="datetimeFigureOut">
              <a:rPr lang="zh-CN" altLang="en-US" smtClean="0"/>
              <a:t>2020/9/4</a:t>
            </a:fld>
            <a:endParaRPr lang="zh-CN" altLang="en-US"/>
          </a:p>
        </p:txBody>
      </p:sp>
      <p:sp>
        <p:nvSpPr>
          <p:cNvPr id="5" name="页脚占位符 4">
            <a:extLst>
              <a:ext uri="{FF2B5EF4-FFF2-40B4-BE49-F238E27FC236}">
                <a16:creationId xmlns="" xmlns:a16="http://schemas.microsoft.com/office/drawing/2014/main" id="{833C82BA-B06E-4EDC-A382-CD17716788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A325C84A-7842-4F4D-A3ED-7A7E90B3B4B2}"/>
              </a:ext>
            </a:extLst>
          </p:cNvPr>
          <p:cNvSpPr>
            <a:spLocks noGrp="1"/>
          </p:cNvSpPr>
          <p:nvPr>
            <p:ph type="sldNum" sz="quarter" idx="12"/>
          </p:nvPr>
        </p:nvSpPr>
        <p:spPr/>
        <p:txBody>
          <a:body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37461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E94C1C1-D3CB-408F-A081-749B44C04C0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886F065B-8080-493C-AE68-F6608FDFEA5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0C3B7B64-0040-4DE0-9DE1-4C6EF39A3809}"/>
              </a:ext>
            </a:extLst>
          </p:cNvPr>
          <p:cNvSpPr>
            <a:spLocks noGrp="1"/>
          </p:cNvSpPr>
          <p:nvPr>
            <p:ph type="dt" sz="half" idx="10"/>
          </p:nvPr>
        </p:nvSpPr>
        <p:spPr/>
        <p:txBody>
          <a:bodyPr/>
          <a:lstStyle/>
          <a:p>
            <a:fld id="{D229E809-A5DE-4335-8D9A-324E424FD68C}" type="datetimeFigureOut">
              <a:rPr lang="zh-CN" altLang="en-US" smtClean="0"/>
              <a:t>2020/9/4</a:t>
            </a:fld>
            <a:endParaRPr lang="zh-CN" altLang="en-US"/>
          </a:p>
        </p:txBody>
      </p:sp>
      <p:sp>
        <p:nvSpPr>
          <p:cNvPr id="5" name="页脚占位符 4">
            <a:extLst>
              <a:ext uri="{FF2B5EF4-FFF2-40B4-BE49-F238E27FC236}">
                <a16:creationId xmlns="" xmlns:a16="http://schemas.microsoft.com/office/drawing/2014/main" id="{B6955A70-1144-4580-9DF8-DE1592AF2A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A4941A16-2C91-47BB-B42E-ED53E9A8CAD0}"/>
              </a:ext>
            </a:extLst>
          </p:cNvPr>
          <p:cNvSpPr>
            <a:spLocks noGrp="1"/>
          </p:cNvSpPr>
          <p:nvPr>
            <p:ph type="sldNum" sz="quarter" idx="12"/>
          </p:nvPr>
        </p:nvSpPr>
        <p:spPr/>
        <p:txBody>
          <a:body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1652286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25B9013-5FB5-49F2-A347-6EBDDBCFF59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1BEB2E66-00E5-4316-B2B2-258AD19C55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 xmlns:a16="http://schemas.microsoft.com/office/drawing/2014/main" id="{E6991F74-8BBF-474C-BBA0-E33BFF78767E}"/>
              </a:ext>
            </a:extLst>
          </p:cNvPr>
          <p:cNvSpPr>
            <a:spLocks noGrp="1"/>
          </p:cNvSpPr>
          <p:nvPr>
            <p:ph type="dt" sz="half" idx="10"/>
          </p:nvPr>
        </p:nvSpPr>
        <p:spPr/>
        <p:txBody>
          <a:bodyPr/>
          <a:lstStyle/>
          <a:p>
            <a:fld id="{D229E809-A5DE-4335-8D9A-324E424FD68C}" type="datetimeFigureOut">
              <a:rPr lang="zh-CN" altLang="en-US" smtClean="0"/>
              <a:t>2020/9/4</a:t>
            </a:fld>
            <a:endParaRPr lang="zh-CN" altLang="en-US"/>
          </a:p>
        </p:txBody>
      </p:sp>
      <p:sp>
        <p:nvSpPr>
          <p:cNvPr id="5" name="页脚占位符 4">
            <a:extLst>
              <a:ext uri="{FF2B5EF4-FFF2-40B4-BE49-F238E27FC236}">
                <a16:creationId xmlns="" xmlns:a16="http://schemas.microsoft.com/office/drawing/2014/main" id="{DED33AA1-E4FE-426C-9BF8-420E92DF60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32C26A87-6A33-41E3-B80B-AFECC41C99B1}"/>
              </a:ext>
            </a:extLst>
          </p:cNvPr>
          <p:cNvSpPr>
            <a:spLocks noGrp="1"/>
          </p:cNvSpPr>
          <p:nvPr>
            <p:ph type="sldNum" sz="quarter" idx="12"/>
          </p:nvPr>
        </p:nvSpPr>
        <p:spPr/>
        <p:txBody>
          <a:body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25256828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F3B7AE2-E318-4BBE-B9A3-403584383D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9D738A50-8C1E-453C-A274-97681CBB1FED}"/>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 xmlns:a16="http://schemas.microsoft.com/office/drawing/2014/main" id="{2ABDCC99-26F7-493C-970B-B00DCB4EB0FF}"/>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 xmlns:a16="http://schemas.microsoft.com/office/drawing/2014/main" id="{23E88CBC-DDF7-4926-A9BE-8CF27987BE0B}"/>
              </a:ext>
            </a:extLst>
          </p:cNvPr>
          <p:cNvSpPr>
            <a:spLocks noGrp="1"/>
          </p:cNvSpPr>
          <p:nvPr>
            <p:ph type="dt" sz="half" idx="10"/>
          </p:nvPr>
        </p:nvSpPr>
        <p:spPr/>
        <p:txBody>
          <a:bodyPr/>
          <a:lstStyle/>
          <a:p>
            <a:fld id="{D229E809-A5DE-4335-8D9A-324E424FD68C}" type="datetimeFigureOut">
              <a:rPr lang="zh-CN" altLang="en-US" smtClean="0"/>
              <a:t>2020/9/4</a:t>
            </a:fld>
            <a:endParaRPr lang="zh-CN" altLang="en-US"/>
          </a:p>
        </p:txBody>
      </p:sp>
      <p:sp>
        <p:nvSpPr>
          <p:cNvPr id="6" name="页脚占位符 5">
            <a:extLst>
              <a:ext uri="{FF2B5EF4-FFF2-40B4-BE49-F238E27FC236}">
                <a16:creationId xmlns="" xmlns:a16="http://schemas.microsoft.com/office/drawing/2014/main" id="{EB4CC8A8-11A8-43BE-AC9C-CDE983D259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185BC4CB-854B-49AC-BC5D-0F2C1B27BB6F}"/>
              </a:ext>
            </a:extLst>
          </p:cNvPr>
          <p:cNvSpPr>
            <a:spLocks noGrp="1"/>
          </p:cNvSpPr>
          <p:nvPr>
            <p:ph type="sldNum" sz="quarter" idx="12"/>
          </p:nvPr>
        </p:nvSpPr>
        <p:spPr/>
        <p:txBody>
          <a:body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4937922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CF22353-D6E1-4E20-9DCE-951620E48C1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045039AA-5209-4F40-B723-DA2729F44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 xmlns:a16="http://schemas.microsoft.com/office/drawing/2014/main" id="{02733876-270F-402B-B4A0-F94053F2F73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 xmlns:a16="http://schemas.microsoft.com/office/drawing/2014/main" id="{466A0696-1326-4583-B3FE-CCC71E449C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 xmlns:a16="http://schemas.microsoft.com/office/drawing/2014/main" id="{96B9DBEA-0704-4471-9730-2692C5F846FC}"/>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 xmlns:a16="http://schemas.microsoft.com/office/drawing/2014/main" id="{6C944F4E-228E-41AA-842E-0637CC80D504}"/>
              </a:ext>
            </a:extLst>
          </p:cNvPr>
          <p:cNvSpPr>
            <a:spLocks noGrp="1"/>
          </p:cNvSpPr>
          <p:nvPr>
            <p:ph type="dt" sz="half" idx="10"/>
          </p:nvPr>
        </p:nvSpPr>
        <p:spPr/>
        <p:txBody>
          <a:bodyPr/>
          <a:lstStyle/>
          <a:p>
            <a:fld id="{D229E809-A5DE-4335-8D9A-324E424FD68C}" type="datetimeFigureOut">
              <a:rPr lang="zh-CN" altLang="en-US" smtClean="0"/>
              <a:t>2020/9/4</a:t>
            </a:fld>
            <a:endParaRPr lang="zh-CN" altLang="en-US"/>
          </a:p>
        </p:txBody>
      </p:sp>
      <p:sp>
        <p:nvSpPr>
          <p:cNvPr id="8" name="页脚占位符 7">
            <a:extLst>
              <a:ext uri="{FF2B5EF4-FFF2-40B4-BE49-F238E27FC236}">
                <a16:creationId xmlns="" xmlns:a16="http://schemas.microsoft.com/office/drawing/2014/main" id="{7F17D14B-AE01-44A3-9953-0FD6F805D74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1D6E10F8-216D-4C50-A52D-AAFCA43B6FF7}"/>
              </a:ext>
            </a:extLst>
          </p:cNvPr>
          <p:cNvSpPr>
            <a:spLocks noGrp="1"/>
          </p:cNvSpPr>
          <p:nvPr>
            <p:ph type="sldNum" sz="quarter" idx="12"/>
          </p:nvPr>
        </p:nvSpPr>
        <p:spPr/>
        <p:txBody>
          <a:body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16661064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E311395-9335-44FA-97CD-3A8912DB88F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179C5B20-6B71-416C-ACC5-A9D1E2180267}"/>
              </a:ext>
            </a:extLst>
          </p:cNvPr>
          <p:cNvSpPr>
            <a:spLocks noGrp="1"/>
          </p:cNvSpPr>
          <p:nvPr>
            <p:ph type="dt" sz="half" idx="10"/>
          </p:nvPr>
        </p:nvSpPr>
        <p:spPr/>
        <p:txBody>
          <a:bodyPr/>
          <a:lstStyle/>
          <a:p>
            <a:fld id="{D229E809-A5DE-4335-8D9A-324E424FD68C}" type="datetimeFigureOut">
              <a:rPr lang="zh-CN" altLang="en-US" smtClean="0"/>
              <a:t>2020/9/4</a:t>
            </a:fld>
            <a:endParaRPr lang="zh-CN" altLang="en-US"/>
          </a:p>
        </p:txBody>
      </p:sp>
      <p:sp>
        <p:nvSpPr>
          <p:cNvPr id="4" name="页脚占位符 3">
            <a:extLst>
              <a:ext uri="{FF2B5EF4-FFF2-40B4-BE49-F238E27FC236}">
                <a16:creationId xmlns="" xmlns:a16="http://schemas.microsoft.com/office/drawing/2014/main" id="{480C727E-D878-400B-8CCC-258BDF2E242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834B61DB-DFCD-4D6D-9BBF-A7B4F320CC31}"/>
              </a:ext>
            </a:extLst>
          </p:cNvPr>
          <p:cNvSpPr>
            <a:spLocks noGrp="1"/>
          </p:cNvSpPr>
          <p:nvPr>
            <p:ph type="sldNum" sz="quarter" idx="12"/>
          </p:nvPr>
        </p:nvSpPr>
        <p:spPr/>
        <p:txBody>
          <a:body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8003532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841C6B72-470D-45DA-9CB6-8C224D795B5F}"/>
              </a:ext>
            </a:extLst>
          </p:cNvPr>
          <p:cNvSpPr>
            <a:spLocks noGrp="1"/>
          </p:cNvSpPr>
          <p:nvPr>
            <p:ph type="dt" sz="half" idx="10"/>
          </p:nvPr>
        </p:nvSpPr>
        <p:spPr/>
        <p:txBody>
          <a:bodyPr/>
          <a:lstStyle/>
          <a:p>
            <a:fld id="{D229E809-A5DE-4335-8D9A-324E424FD68C}" type="datetimeFigureOut">
              <a:rPr lang="zh-CN" altLang="en-US" smtClean="0"/>
              <a:t>2020/9/4</a:t>
            </a:fld>
            <a:endParaRPr lang="zh-CN" altLang="en-US"/>
          </a:p>
        </p:txBody>
      </p:sp>
      <p:sp>
        <p:nvSpPr>
          <p:cNvPr id="3" name="页脚占位符 2">
            <a:extLst>
              <a:ext uri="{FF2B5EF4-FFF2-40B4-BE49-F238E27FC236}">
                <a16:creationId xmlns="" xmlns:a16="http://schemas.microsoft.com/office/drawing/2014/main" id="{A3828D21-1BB2-44DC-9CE2-D424CC2E333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9A9B0B77-10AB-4B0C-91FC-45F269EF701F}"/>
              </a:ext>
            </a:extLst>
          </p:cNvPr>
          <p:cNvSpPr>
            <a:spLocks noGrp="1"/>
          </p:cNvSpPr>
          <p:nvPr>
            <p:ph type="sldNum" sz="quarter" idx="12"/>
          </p:nvPr>
        </p:nvSpPr>
        <p:spPr/>
        <p:txBody>
          <a:body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600895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A09EC2F-0180-42AD-846F-DCC55B9EF84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3AFDC2BC-A83D-4278-A7B1-571DCE7590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 xmlns:a16="http://schemas.microsoft.com/office/drawing/2014/main" id="{86E7D617-099A-4AC1-943D-C7BDC2B2C9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DA94B66F-5CCB-4921-A2A3-2559572EE9D4}"/>
              </a:ext>
            </a:extLst>
          </p:cNvPr>
          <p:cNvSpPr>
            <a:spLocks noGrp="1"/>
          </p:cNvSpPr>
          <p:nvPr>
            <p:ph type="dt" sz="half" idx="10"/>
          </p:nvPr>
        </p:nvSpPr>
        <p:spPr/>
        <p:txBody>
          <a:bodyPr/>
          <a:lstStyle/>
          <a:p>
            <a:fld id="{D229E809-A5DE-4335-8D9A-324E424FD68C}" type="datetimeFigureOut">
              <a:rPr lang="zh-CN" altLang="en-US" smtClean="0"/>
              <a:t>2020/9/4</a:t>
            </a:fld>
            <a:endParaRPr lang="zh-CN" altLang="en-US"/>
          </a:p>
        </p:txBody>
      </p:sp>
      <p:sp>
        <p:nvSpPr>
          <p:cNvPr id="6" name="页脚占位符 5">
            <a:extLst>
              <a:ext uri="{FF2B5EF4-FFF2-40B4-BE49-F238E27FC236}">
                <a16:creationId xmlns="" xmlns:a16="http://schemas.microsoft.com/office/drawing/2014/main" id="{3BA3A610-5E77-4847-9CEF-99EBF0CDE2B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AA3F647D-C92F-4A06-827F-DD0E3F5D8F5D}"/>
              </a:ext>
            </a:extLst>
          </p:cNvPr>
          <p:cNvSpPr>
            <a:spLocks noGrp="1"/>
          </p:cNvSpPr>
          <p:nvPr>
            <p:ph type="sldNum" sz="quarter" idx="12"/>
          </p:nvPr>
        </p:nvSpPr>
        <p:spPr/>
        <p:txBody>
          <a:body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1521209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30C5C92-9822-40F8-9F6F-24F959C7098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211C7B4C-A680-44B3-BB16-9BCA3AA68E7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7ADBC638-93FC-4DDB-BA5D-BA1608C51E83}"/>
              </a:ext>
            </a:extLst>
          </p:cNvPr>
          <p:cNvSpPr>
            <a:spLocks noGrp="1"/>
          </p:cNvSpPr>
          <p:nvPr>
            <p:ph type="dt" sz="half" idx="10"/>
          </p:nvPr>
        </p:nvSpPr>
        <p:spPr/>
        <p:txBody>
          <a:bodyPr/>
          <a:lstStyle/>
          <a:p>
            <a:fld id="{333A3093-40F6-47B9-825A-D42085300745}" type="datetimeFigureOut">
              <a:rPr lang="zh-CN" altLang="en-US" smtClean="0"/>
              <a:t>2020/9/4</a:t>
            </a:fld>
            <a:endParaRPr lang="zh-CN" altLang="en-US"/>
          </a:p>
        </p:txBody>
      </p:sp>
      <p:sp>
        <p:nvSpPr>
          <p:cNvPr id="5" name="页脚占位符 4">
            <a:extLst>
              <a:ext uri="{FF2B5EF4-FFF2-40B4-BE49-F238E27FC236}">
                <a16:creationId xmlns="" xmlns:a16="http://schemas.microsoft.com/office/drawing/2014/main" id="{0B388A69-DED5-4667-8C3C-526282BCF30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0E5D1A26-7FA0-4FC2-A634-7D890ABFE33C}"/>
              </a:ext>
            </a:extLst>
          </p:cNvPr>
          <p:cNvSpPr>
            <a:spLocks noGrp="1"/>
          </p:cNvSpPr>
          <p:nvPr>
            <p:ph type="sldNum" sz="quarter" idx="12"/>
          </p:nvPr>
        </p:nvSpPr>
        <p:spPr/>
        <p:txBody>
          <a:body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33816608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6467E88-F83C-4221-A3AC-A14640515E0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4970BDC4-D177-4D46-A8B2-9938B16CFC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03E57776-39D4-4E8D-9921-2EED1D689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 xmlns:a16="http://schemas.microsoft.com/office/drawing/2014/main" id="{5B101DB3-0DE6-40AE-8097-ACE7381DA5A8}"/>
              </a:ext>
            </a:extLst>
          </p:cNvPr>
          <p:cNvSpPr>
            <a:spLocks noGrp="1"/>
          </p:cNvSpPr>
          <p:nvPr>
            <p:ph type="dt" sz="half" idx="10"/>
          </p:nvPr>
        </p:nvSpPr>
        <p:spPr/>
        <p:txBody>
          <a:bodyPr/>
          <a:lstStyle/>
          <a:p>
            <a:fld id="{D229E809-A5DE-4335-8D9A-324E424FD68C}" type="datetimeFigureOut">
              <a:rPr lang="zh-CN" altLang="en-US" smtClean="0"/>
              <a:t>2020/9/4</a:t>
            </a:fld>
            <a:endParaRPr lang="zh-CN" altLang="en-US"/>
          </a:p>
        </p:txBody>
      </p:sp>
      <p:sp>
        <p:nvSpPr>
          <p:cNvPr id="6" name="页脚占位符 5">
            <a:extLst>
              <a:ext uri="{FF2B5EF4-FFF2-40B4-BE49-F238E27FC236}">
                <a16:creationId xmlns="" xmlns:a16="http://schemas.microsoft.com/office/drawing/2014/main" id="{40C0AA0F-1736-43EC-82B5-F09714F349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63CB108F-AF47-4909-9EA7-5F186A7B6BDB}"/>
              </a:ext>
            </a:extLst>
          </p:cNvPr>
          <p:cNvSpPr>
            <a:spLocks noGrp="1"/>
          </p:cNvSpPr>
          <p:nvPr>
            <p:ph type="sldNum" sz="quarter" idx="12"/>
          </p:nvPr>
        </p:nvSpPr>
        <p:spPr/>
        <p:txBody>
          <a:body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3639307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E69FF25-98B6-4F35-B5C9-A1566208B7A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 xmlns:a16="http://schemas.microsoft.com/office/drawing/2014/main" id="{C446C0EB-9A1E-4403-AA18-B46E6F11B54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66AE4092-81F0-448E-BB2B-235978E0CF0C}"/>
              </a:ext>
            </a:extLst>
          </p:cNvPr>
          <p:cNvSpPr>
            <a:spLocks noGrp="1"/>
          </p:cNvSpPr>
          <p:nvPr>
            <p:ph type="dt" sz="half" idx="10"/>
          </p:nvPr>
        </p:nvSpPr>
        <p:spPr/>
        <p:txBody>
          <a:bodyPr/>
          <a:lstStyle/>
          <a:p>
            <a:fld id="{D229E809-A5DE-4335-8D9A-324E424FD68C}" type="datetimeFigureOut">
              <a:rPr lang="zh-CN" altLang="en-US" smtClean="0"/>
              <a:t>2020/9/4</a:t>
            </a:fld>
            <a:endParaRPr lang="zh-CN" altLang="en-US"/>
          </a:p>
        </p:txBody>
      </p:sp>
      <p:sp>
        <p:nvSpPr>
          <p:cNvPr id="5" name="页脚占位符 4">
            <a:extLst>
              <a:ext uri="{FF2B5EF4-FFF2-40B4-BE49-F238E27FC236}">
                <a16:creationId xmlns="" xmlns:a16="http://schemas.microsoft.com/office/drawing/2014/main" id="{BD44ABE3-2453-4994-A33E-DFDD3B592C1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08690E3F-F129-4D23-8577-55DF28E92811}"/>
              </a:ext>
            </a:extLst>
          </p:cNvPr>
          <p:cNvSpPr>
            <a:spLocks noGrp="1"/>
          </p:cNvSpPr>
          <p:nvPr>
            <p:ph type="sldNum" sz="quarter" idx="12"/>
          </p:nvPr>
        </p:nvSpPr>
        <p:spPr/>
        <p:txBody>
          <a:body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27347336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 xmlns:a16="http://schemas.microsoft.com/office/drawing/2014/main" id="{35FD126F-59B8-40EF-888C-134819BAC8B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 xmlns:a16="http://schemas.microsoft.com/office/drawing/2014/main" id="{BD9B6727-97EC-425F-8A15-34DDAF8861A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FC588576-F5C4-4369-B19A-C84B7490F8F9}"/>
              </a:ext>
            </a:extLst>
          </p:cNvPr>
          <p:cNvSpPr>
            <a:spLocks noGrp="1"/>
          </p:cNvSpPr>
          <p:nvPr>
            <p:ph type="dt" sz="half" idx="10"/>
          </p:nvPr>
        </p:nvSpPr>
        <p:spPr/>
        <p:txBody>
          <a:bodyPr/>
          <a:lstStyle/>
          <a:p>
            <a:fld id="{D229E809-A5DE-4335-8D9A-324E424FD68C}" type="datetimeFigureOut">
              <a:rPr lang="zh-CN" altLang="en-US" smtClean="0"/>
              <a:t>2020/9/4</a:t>
            </a:fld>
            <a:endParaRPr lang="zh-CN" altLang="en-US"/>
          </a:p>
        </p:txBody>
      </p:sp>
      <p:sp>
        <p:nvSpPr>
          <p:cNvPr id="5" name="页脚占位符 4">
            <a:extLst>
              <a:ext uri="{FF2B5EF4-FFF2-40B4-BE49-F238E27FC236}">
                <a16:creationId xmlns="" xmlns:a16="http://schemas.microsoft.com/office/drawing/2014/main" id="{7032F485-41C6-48AA-B7F6-85D9AD0B4D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B373C72A-11C9-4029-BA1A-E281655BB8FB}"/>
              </a:ext>
            </a:extLst>
          </p:cNvPr>
          <p:cNvSpPr>
            <a:spLocks noGrp="1"/>
          </p:cNvSpPr>
          <p:nvPr>
            <p:ph type="sldNum" sz="quarter" idx="12"/>
          </p:nvPr>
        </p:nvSpPr>
        <p:spPr/>
        <p:txBody>
          <a:body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945666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6C20391-182A-40CD-A735-3B964D7D94D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 xmlns:a16="http://schemas.microsoft.com/office/drawing/2014/main" id="{051F9417-4B98-4C89-BF17-B916F4B2E1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 xmlns:a16="http://schemas.microsoft.com/office/drawing/2014/main" id="{DEFF8D3A-8D46-48EC-BECE-8C9A8C9DB01B}"/>
              </a:ext>
            </a:extLst>
          </p:cNvPr>
          <p:cNvSpPr>
            <a:spLocks noGrp="1"/>
          </p:cNvSpPr>
          <p:nvPr>
            <p:ph type="dt" sz="half" idx="10"/>
          </p:nvPr>
        </p:nvSpPr>
        <p:spPr/>
        <p:txBody>
          <a:bodyPr/>
          <a:lstStyle/>
          <a:p>
            <a:fld id="{333A3093-40F6-47B9-825A-D42085300745}" type="datetimeFigureOut">
              <a:rPr lang="zh-CN" altLang="en-US" smtClean="0"/>
              <a:t>2020/9/4</a:t>
            </a:fld>
            <a:endParaRPr lang="zh-CN" altLang="en-US"/>
          </a:p>
        </p:txBody>
      </p:sp>
      <p:sp>
        <p:nvSpPr>
          <p:cNvPr id="5" name="页脚占位符 4">
            <a:extLst>
              <a:ext uri="{FF2B5EF4-FFF2-40B4-BE49-F238E27FC236}">
                <a16:creationId xmlns="" xmlns:a16="http://schemas.microsoft.com/office/drawing/2014/main" id="{A7D9C983-E286-4CFF-8CAA-891986A26F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 xmlns:a16="http://schemas.microsoft.com/office/drawing/2014/main" id="{8FD302C4-08BC-4E84-9AE9-3ECACC31FC45}"/>
              </a:ext>
            </a:extLst>
          </p:cNvPr>
          <p:cNvSpPr>
            <a:spLocks noGrp="1"/>
          </p:cNvSpPr>
          <p:nvPr>
            <p:ph type="sldNum" sz="quarter" idx="12"/>
          </p:nvPr>
        </p:nvSpPr>
        <p:spPr/>
        <p:txBody>
          <a:body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2932901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71A1132-8831-44D0-9BD7-1EC07C23597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 xmlns:a16="http://schemas.microsoft.com/office/drawing/2014/main" id="{E5185522-B955-447E-84F2-39668858A87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 xmlns:a16="http://schemas.microsoft.com/office/drawing/2014/main" id="{7DFDEF6B-9FC7-4BEC-A115-ECBE908C387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 xmlns:a16="http://schemas.microsoft.com/office/drawing/2014/main" id="{ED6633BD-9A6E-4CFE-812A-2F13F8BA4300}"/>
              </a:ext>
            </a:extLst>
          </p:cNvPr>
          <p:cNvSpPr>
            <a:spLocks noGrp="1"/>
          </p:cNvSpPr>
          <p:nvPr>
            <p:ph type="dt" sz="half" idx="10"/>
          </p:nvPr>
        </p:nvSpPr>
        <p:spPr/>
        <p:txBody>
          <a:bodyPr/>
          <a:lstStyle/>
          <a:p>
            <a:fld id="{333A3093-40F6-47B9-825A-D42085300745}" type="datetimeFigureOut">
              <a:rPr lang="zh-CN" altLang="en-US" smtClean="0"/>
              <a:t>2020/9/4</a:t>
            </a:fld>
            <a:endParaRPr lang="zh-CN" altLang="en-US"/>
          </a:p>
        </p:txBody>
      </p:sp>
      <p:sp>
        <p:nvSpPr>
          <p:cNvPr id="6" name="页脚占位符 5">
            <a:extLst>
              <a:ext uri="{FF2B5EF4-FFF2-40B4-BE49-F238E27FC236}">
                <a16:creationId xmlns="" xmlns:a16="http://schemas.microsoft.com/office/drawing/2014/main" id="{683290BD-F9CF-4B55-A12D-9929780A4A2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A714B468-CE00-4BB9-8664-395E6C22B755}"/>
              </a:ext>
            </a:extLst>
          </p:cNvPr>
          <p:cNvSpPr>
            <a:spLocks noGrp="1"/>
          </p:cNvSpPr>
          <p:nvPr>
            <p:ph type="sldNum" sz="quarter" idx="12"/>
          </p:nvPr>
        </p:nvSpPr>
        <p:spPr/>
        <p:txBody>
          <a:body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2254577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DE213D3-5358-44F7-97E5-F93E6323028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 xmlns:a16="http://schemas.microsoft.com/office/drawing/2014/main" id="{580A884C-2343-48DC-8CE3-E9D3FA6D20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 xmlns:a16="http://schemas.microsoft.com/office/drawing/2014/main" id="{1BAB49BD-92BC-49B7-93E4-059BF305411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 xmlns:a16="http://schemas.microsoft.com/office/drawing/2014/main" id="{A8061D1E-0CF4-455E-9ACB-E2D067F4FE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 xmlns:a16="http://schemas.microsoft.com/office/drawing/2014/main" id="{C384CAC8-6C6A-48DB-823D-DEDF88F2DAE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 xmlns:a16="http://schemas.microsoft.com/office/drawing/2014/main" id="{79051396-1467-4116-9534-313A4237C9AD}"/>
              </a:ext>
            </a:extLst>
          </p:cNvPr>
          <p:cNvSpPr>
            <a:spLocks noGrp="1"/>
          </p:cNvSpPr>
          <p:nvPr>
            <p:ph type="dt" sz="half" idx="10"/>
          </p:nvPr>
        </p:nvSpPr>
        <p:spPr/>
        <p:txBody>
          <a:bodyPr/>
          <a:lstStyle/>
          <a:p>
            <a:fld id="{333A3093-40F6-47B9-825A-D42085300745}" type="datetimeFigureOut">
              <a:rPr lang="zh-CN" altLang="en-US" smtClean="0"/>
              <a:t>2020/9/4</a:t>
            </a:fld>
            <a:endParaRPr lang="zh-CN" altLang="en-US"/>
          </a:p>
        </p:txBody>
      </p:sp>
      <p:sp>
        <p:nvSpPr>
          <p:cNvPr id="8" name="页脚占位符 7">
            <a:extLst>
              <a:ext uri="{FF2B5EF4-FFF2-40B4-BE49-F238E27FC236}">
                <a16:creationId xmlns="" xmlns:a16="http://schemas.microsoft.com/office/drawing/2014/main" id="{0EF97187-9D85-426F-9EBC-DEF45E5B7BD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 xmlns:a16="http://schemas.microsoft.com/office/drawing/2014/main" id="{75A35A50-12AC-44ED-9C1F-ECDD8F13EDFD}"/>
              </a:ext>
            </a:extLst>
          </p:cNvPr>
          <p:cNvSpPr>
            <a:spLocks noGrp="1"/>
          </p:cNvSpPr>
          <p:nvPr>
            <p:ph type="sldNum" sz="quarter" idx="12"/>
          </p:nvPr>
        </p:nvSpPr>
        <p:spPr/>
        <p:txBody>
          <a:body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4118038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B043866-8C2C-4B57-B521-AC472726930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 xmlns:a16="http://schemas.microsoft.com/office/drawing/2014/main" id="{DB50302A-C029-4C3B-82E4-D3C0EC197340}"/>
              </a:ext>
            </a:extLst>
          </p:cNvPr>
          <p:cNvSpPr>
            <a:spLocks noGrp="1"/>
          </p:cNvSpPr>
          <p:nvPr>
            <p:ph type="dt" sz="half" idx="10"/>
          </p:nvPr>
        </p:nvSpPr>
        <p:spPr/>
        <p:txBody>
          <a:bodyPr/>
          <a:lstStyle/>
          <a:p>
            <a:fld id="{333A3093-40F6-47B9-825A-D42085300745}" type="datetimeFigureOut">
              <a:rPr lang="zh-CN" altLang="en-US" smtClean="0"/>
              <a:t>2020/9/4</a:t>
            </a:fld>
            <a:endParaRPr lang="zh-CN" altLang="en-US"/>
          </a:p>
        </p:txBody>
      </p:sp>
      <p:sp>
        <p:nvSpPr>
          <p:cNvPr id="4" name="页脚占位符 3">
            <a:extLst>
              <a:ext uri="{FF2B5EF4-FFF2-40B4-BE49-F238E27FC236}">
                <a16:creationId xmlns="" xmlns:a16="http://schemas.microsoft.com/office/drawing/2014/main" id="{276035A5-EE6E-418A-A36B-F03B8635496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 xmlns:a16="http://schemas.microsoft.com/office/drawing/2014/main" id="{EF2CDF1A-BEF1-4EEE-BEE7-E97DA5A4220F}"/>
              </a:ext>
            </a:extLst>
          </p:cNvPr>
          <p:cNvSpPr>
            <a:spLocks noGrp="1"/>
          </p:cNvSpPr>
          <p:nvPr>
            <p:ph type="sldNum" sz="quarter" idx="12"/>
          </p:nvPr>
        </p:nvSpPr>
        <p:spPr/>
        <p:txBody>
          <a:body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2340352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D36D8A96-7A2D-42D8-9D58-EDC4C3724D37}"/>
              </a:ext>
            </a:extLst>
          </p:cNvPr>
          <p:cNvSpPr>
            <a:spLocks noGrp="1"/>
          </p:cNvSpPr>
          <p:nvPr>
            <p:ph type="dt" sz="half" idx="10"/>
          </p:nvPr>
        </p:nvSpPr>
        <p:spPr/>
        <p:txBody>
          <a:bodyPr/>
          <a:lstStyle/>
          <a:p>
            <a:fld id="{333A3093-40F6-47B9-825A-D42085300745}" type="datetimeFigureOut">
              <a:rPr lang="zh-CN" altLang="en-US" smtClean="0"/>
              <a:t>2020/9/4</a:t>
            </a:fld>
            <a:endParaRPr lang="zh-CN" altLang="en-US"/>
          </a:p>
        </p:txBody>
      </p:sp>
      <p:sp>
        <p:nvSpPr>
          <p:cNvPr id="3" name="页脚占位符 2">
            <a:extLst>
              <a:ext uri="{FF2B5EF4-FFF2-40B4-BE49-F238E27FC236}">
                <a16:creationId xmlns="" xmlns:a16="http://schemas.microsoft.com/office/drawing/2014/main" id="{2613DFCA-9829-4BD1-ABEA-E2AF102D91C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9D300C57-5786-480F-B498-A6763A04D70A}"/>
              </a:ext>
            </a:extLst>
          </p:cNvPr>
          <p:cNvSpPr>
            <a:spLocks noGrp="1"/>
          </p:cNvSpPr>
          <p:nvPr>
            <p:ph type="sldNum" sz="quarter" idx="12"/>
          </p:nvPr>
        </p:nvSpPr>
        <p:spPr/>
        <p:txBody>
          <a:body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1964098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6D2C306-E503-4410-A984-64666ABB67B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 xmlns:a16="http://schemas.microsoft.com/office/drawing/2014/main" id="{74F4BB77-FD07-4322-BF7F-28719CFE9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 xmlns:a16="http://schemas.microsoft.com/office/drawing/2014/main" id="{03710F5A-69A0-4C90-BD06-B000401C6A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CA123F3B-3B84-4247-B7F4-0DF87AC41E30}"/>
              </a:ext>
            </a:extLst>
          </p:cNvPr>
          <p:cNvSpPr>
            <a:spLocks noGrp="1"/>
          </p:cNvSpPr>
          <p:nvPr>
            <p:ph type="dt" sz="half" idx="10"/>
          </p:nvPr>
        </p:nvSpPr>
        <p:spPr/>
        <p:txBody>
          <a:bodyPr/>
          <a:lstStyle/>
          <a:p>
            <a:fld id="{333A3093-40F6-47B9-825A-D42085300745}" type="datetimeFigureOut">
              <a:rPr lang="zh-CN" altLang="en-US" smtClean="0"/>
              <a:t>2020/9/4</a:t>
            </a:fld>
            <a:endParaRPr lang="zh-CN" altLang="en-US"/>
          </a:p>
        </p:txBody>
      </p:sp>
      <p:sp>
        <p:nvSpPr>
          <p:cNvPr id="6" name="页脚占位符 5">
            <a:extLst>
              <a:ext uri="{FF2B5EF4-FFF2-40B4-BE49-F238E27FC236}">
                <a16:creationId xmlns="" xmlns:a16="http://schemas.microsoft.com/office/drawing/2014/main" id="{CFC9CAE2-77CA-4906-9993-ED5F90D1CC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1D66D812-5CB6-4BA4-8259-882816138EB8}"/>
              </a:ext>
            </a:extLst>
          </p:cNvPr>
          <p:cNvSpPr>
            <a:spLocks noGrp="1"/>
          </p:cNvSpPr>
          <p:nvPr>
            <p:ph type="sldNum" sz="quarter" idx="12"/>
          </p:nvPr>
        </p:nvSpPr>
        <p:spPr/>
        <p:txBody>
          <a:body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3628912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8EF0E20-4091-4C13-872C-EA121CA9570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 xmlns:a16="http://schemas.microsoft.com/office/drawing/2014/main" id="{9C16E45A-821C-41B4-B154-6AF1DD0A2C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 xmlns:a16="http://schemas.microsoft.com/office/drawing/2014/main" id="{FC26B890-24FE-409C-8CFF-A298024191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FC76C9DD-100F-4300-A9EB-1F268DE5FE79}"/>
              </a:ext>
            </a:extLst>
          </p:cNvPr>
          <p:cNvSpPr>
            <a:spLocks noGrp="1"/>
          </p:cNvSpPr>
          <p:nvPr>
            <p:ph type="dt" sz="half" idx="10"/>
          </p:nvPr>
        </p:nvSpPr>
        <p:spPr/>
        <p:txBody>
          <a:bodyPr/>
          <a:lstStyle/>
          <a:p>
            <a:fld id="{333A3093-40F6-47B9-825A-D42085300745}" type="datetimeFigureOut">
              <a:rPr lang="zh-CN" altLang="en-US" smtClean="0"/>
              <a:t>2020/9/4</a:t>
            </a:fld>
            <a:endParaRPr lang="zh-CN" altLang="en-US"/>
          </a:p>
        </p:txBody>
      </p:sp>
      <p:sp>
        <p:nvSpPr>
          <p:cNvPr id="6" name="页脚占位符 5">
            <a:extLst>
              <a:ext uri="{FF2B5EF4-FFF2-40B4-BE49-F238E27FC236}">
                <a16:creationId xmlns="" xmlns:a16="http://schemas.microsoft.com/office/drawing/2014/main" id="{566FA14C-574E-413C-84FF-E9417C3F93C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 xmlns:a16="http://schemas.microsoft.com/office/drawing/2014/main" id="{12507419-4217-4309-A5E2-44D49F581E90}"/>
              </a:ext>
            </a:extLst>
          </p:cNvPr>
          <p:cNvSpPr>
            <a:spLocks noGrp="1"/>
          </p:cNvSpPr>
          <p:nvPr>
            <p:ph type="sldNum" sz="quarter" idx="12"/>
          </p:nvPr>
        </p:nvSpPr>
        <p:spPr/>
        <p:txBody>
          <a:body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17624995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90FB62CA-20E0-46C0-A82C-D3E4473FA5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781E3AF1-637E-496E-8367-86367F9A97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 xmlns:a16="http://schemas.microsoft.com/office/drawing/2014/main" id="{FD6E0757-BDD9-4DFC-BFE4-9F609D34FC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3A3093-40F6-47B9-825A-D42085300745}" type="datetimeFigureOut">
              <a:rPr lang="zh-CN" altLang="en-US" smtClean="0"/>
              <a:t>2020/9/4</a:t>
            </a:fld>
            <a:endParaRPr lang="zh-CN" altLang="en-US"/>
          </a:p>
        </p:txBody>
      </p:sp>
      <p:sp>
        <p:nvSpPr>
          <p:cNvPr id="5" name="页脚占位符 4">
            <a:extLst>
              <a:ext uri="{FF2B5EF4-FFF2-40B4-BE49-F238E27FC236}">
                <a16:creationId xmlns="" xmlns:a16="http://schemas.microsoft.com/office/drawing/2014/main" id="{A3BB547A-3881-43EE-8A3D-5A733E6CEA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5A97CDAA-1D33-4C0C-BB4B-064057B22C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969FF9-A5DA-4662-921D-53CEF3A13F09}" type="slidenum">
              <a:rPr lang="zh-CN" altLang="en-US" smtClean="0"/>
              <a:t>‹#›</a:t>
            </a:fld>
            <a:endParaRPr lang="zh-CN" altLang="en-US"/>
          </a:p>
        </p:txBody>
      </p:sp>
    </p:spTree>
    <p:extLst>
      <p:ext uri="{BB962C8B-B14F-4D97-AF65-F5344CB8AC3E}">
        <p14:creationId xmlns:p14="http://schemas.microsoft.com/office/powerpoint/2010/main" val="521154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B88467C2-BC86-45E0-9761-7D8DDBDB3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 xmlns:a16="http://schemas.microsoft.com/office/drawing/2014/main" id="{412941AB-D4C2-462C-B1E3-987A3975AD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 xmlns:a16="http://schemas.microsoft.com/office/drawing/2014/main" id="{39D66098-8900-43C1-B07C-8DC1F42E21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9E809-A5DE-4335-8D9A-324E424FD68C}" type="datetimeFigureOut">
              <a:rPr lang="zh-CN" altLang="en-US" smtClean="0"/>
              <a:t>2020/9/4</a:t>
            </a:fld>
            <a:endParaRPr lang="zh-CN" altLang="en-US"/>
          </a:p>
        </p:txBody>
      </p:sp>
      <p:sp>
        <p:nvSpPr>
          <p:cNvPr id="5" name="页脚占位符 4">
            <a:extLst>
              <a:ext uri="{FF2B5EF4-FFF2-40B4-BE49-F238E27FC236}">
                <a16:creationId xmlns="" xmlns:a16="http://schemas.microsoft.com/office/drawing/2014/main" id="{D9D2F4EE-8722-4BF3-B447-DBC17108FF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4AA1D5E4-38C1-48A5-AA83-5B248209BE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7FD4DC-FE0C-4428-9F24-254F72D3E7CF}" type="slidenum">
              <a:rPr lang="zh-CN" altLang="en-US" smtClean="0"/>
              <a:t>‹#›</a:t>
            </a:fld>
            <a:endParaRPr lang="zh-CN" altLang="en-US"/>
          </a:p>
        </p:txBody>
      </p:sp>
    </p:spTree>
    <p:extLst>
      <p:ext uri="{BB962C8B-B14F-4D97-AF65-F5344CB8AC3E}">
        <p14:creationId xmlns:p14="http://schemas.microsoft.com/office/powerpoint/2010/main" val="31083675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hyperlink" Target="mailto:newbiegao@hotmail.com"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8.png"/><Relationship Id="rId1" Type="http://schemas.openxmlformats.org/officeDocument/2006/relationships/themeOverride" Target="../theme/themeOverride8.xml"/><Relationship Id="rId2"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17.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slideLayout" Target="../slideLayouts/slideLayout17.xml"/><Relationship Id="rId3"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slideLayout" Target="../slideLayouts/slideLayout17.xml"/><Relationship Id="rId3" Type="http://schemas.openxmlformats.org/officeDocument/2006/relationships/image" Target="../media/image9.jpeg"/></Relationships>
</file>

<file path=ppt/slides/_rels/slide23.xml.rels><?xml version="1.0" encoding="UTF-8" standalone="yes"?>
<Relationships xmlns="http://schemas.openxmlformats.org/package/2006/relationships"><Relationship Id="rId1" Type="http://schemas.openxmlformats.org/officeDocument/2006/relationships/themeOverride" Target="../theme/themeOverride20.xml"/><Relationship Id="rId2" Type="http://schemas.openxmlformats.org/officeDocument/2006/relationships/slideLayout" Target="../slideLayouts/slideLayout17.xml"/><Relationship Id="rId3" Type="http://schemas.openxmlformats.org/officeDocument/2006/relationships/image" Target="../media/image10.jpeg"/></Relationships>
</file>

<file path=ppt/slides/_rels/slide24.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slideLayout" Target="../slideLayouts/slideLayout17.xml"/><Relationship Id="rId3" Type="http://schemas.openxmlformats.org/officeDocument/2006/relationships/image" Target="../media/image11.jpeg"/></Relationships>
</file>

<file path=ppt/slides/_rels/slide25.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slideLayout" Target="../slideLayouts/slideLayout17.xml"/><Relationship Id="rId3" Type="http://schemas.openxmlformats.org/officeDocument/2006/relationships/image" Target="../media/image12.jpeg"/></Relationships>
</file>

<file path=ppt/slides/_rels/slide26.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slideLayout" Target="../slideLayouts/slideLayout17.xml"/><Relationship Id="rId3" Type="http://schemas.openxmlformats.org/officeDocument/2006/relationships/image" Target="../media/image13.jpeg"/></Relationships>
</file>

<file path=ppt/slides/_rels/slide27.xml.rels><?xml version="1.0" encoding="UTF-8" standalone="yes"?>
<Relationships xmlns="http://schemas.openxmlformats.org/package/2006/relationships"><Relationship Id="rId1" Type="http://schemas.openxmlformats.org/officeDocument/2006/relationships/themeOverride" Target="../theme/themeOverride24.xml"/><Relationship Id="rId2" Type="http://schemas.openxmlformats.org/officeDocument/2006/relationships/slideLayout" Target="../slideLayouts/slideLayout1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themeOverride" Target="../theme/themeOverride25.xml"/><Relationship Id="rId2" Type="http://schemas.openxmlformats.org/officeDocument/2006/relationships/slideLayout" Target="../slideLayouts/slideLayout17.xml"/><Relationship Id="rId3" Type="http://schemas.openxmlformats.org/officeDocument/2006/relationships/image" Target="../media/image1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themeOverride" Target="../theme/themeOverride26.xml"/><Relationship Id="rId2"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themeOverride" Target="../theme/themeOverride27.xml"/><Relationship Id="rId2" Type="http://schemas.openxmlformats.org/officeDocument/2006/relationships/slideLayout" Target="../slideLayouts/slideLayout17.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themeOverride" Target="../theme/themeOverride28.xml"/><Relationship Id="rId2" Type="http://schemas.openxmlformats.org/officeDocument/2006/relationships/slideLayout" Target="../slideLayouts/slideLayout17.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themeOverride" Target="../theme/themeOverride29.xml"/><Relationship Id="rId2" Type="http://schemas.openxmlformats.org/officeDocument/2006/relationships/slideLayout" Target="../slideLayouts/slideLayout17.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s://site.mockito.org/" TargetMode="External"/><Relationship Id="rId1" Type="http://schemas.openxmlformats.org/officeDocument/2006/relationships/themeOverride" Target="../theme/themeOverride30.xml"/><Relationship Id="rId2"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themeOverride" Target="../theme/themeOverride31.xml"/><Relationship Id="rId2" Type="http://schemas.openxmlformats.org/officeDocument/2006/relationships/slideLayout" Target="../slideLayouts/slideLayout17.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themeOverride" Target="../theme/themeOverride32.xml"/><Relationship Id="rId2" Type="http://schemas.openxmlformats.org/officeDocument/2006/relationships/slideLayout" Target="../slideLayouts/slideLayout1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themeOverride" Target="../theme/themeOverride33.xml"/><Relationship Id="rId2" Type="http://schemas.openxmlformats.org/officeDocument/2006/relationships/slideLayout" Target="../slideLayouts/slideLayout17.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themeOverride" Target="../theme/themeOverride34.xml"/><Relationship Id="rId2" Type="http://schemas.openxmlformats.org/officeDocument/2006/relationships/slideLayout" Target="../slideLayouts/slideLayout17.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4.tiff"/><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 Type="http://schemas.openxmlformats.org/officeDocument/2006/relationships/themeOverride" Target="../theme/themeOverride2.xml"/><Relationship Id="rId2"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themeOverride" Target="../theme/themeOverride35.xml"/><Relationship Id="rId2" Type="http://schemas.openxmlformats.org/officeDocument/2006/relationships/slideLayout" Target="../slideLayouts/slideLayout17.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themeOverride" Target="../theme/themeOverride36.xml"/><Relationship Id="rId2" Type="http://schemas.openxmlformats.org/officeDocument/2006/relationships/slideLayout" Target="../slideLayouts/slideLayout17.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themeOverride" Target="../theme/themeOverride37.xml"/><Relationship Id="rId2"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themeOverride" Target="../theme/themeOverride38.xml"/><Relationship Id="rId2"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themeOverride" Target="../theme/themeOverride39.xml"/><Relationship Id="rId2" Type="http://schemas.openxmlformats.org/officeDocument/2006/relationships/slideLayout" Target="../slideLayouts/slideLayout17.xml"/><Relationship Id="rId3"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themeOverride" Target="../theme/themeOverride40.xml"/><Relationship Id="rId2" Type="http://schemas.openxmlformats.org/officeDocument/2006/relationships/slideLayout" Target="../slideLayouts/slideLayout17.xml"/><Relationship Id="rId3"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hyperlink" Target="https://www.jacoco.org/" TargetMode="External"/><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themeOverride" Target="../theme/themeOverride41.xml"/><Relationship Id="rId2"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themeOverride" Target="../theme/themeOverride42.xml"/><Relationship Id="rId2"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17.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Layout" Target="../slideLayouts/slideLayout17.xml"/><Relationship Id="rId3"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9" Type="http://schemas.openxmlformats.org/officeDocument/2006/relationships/image" Target="../media/image6.emf"/><Relationship Id="rId1" Type="http://schemas.openxmlformats.org/officeDocument/2006/relationships/themeOverride" Target="../theme/themeOverride6.xml"/><Relationship Id="rId2"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themeOverride" Target="../theme/themeOverride7.xml"/><Relationship Id="rId2"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3114F74D-3E12-41A7-8C4F-12087E585057}"/>
              </a:ext>
            </a:extLst>
          </p:cNvPr>
          <p:cNvSpPr/>
          <p:nvPr/>
        </p:nvSpPr>
        <p:spPr>
          <a:xfrm>
            <a:off x="5784952" y="2666037"/>
            <a:ext cx="6046527" cy="584775"/>
          </a:xfrm>
          <a:prstGeom prst="rect">
            <a:avLst/>
          </a:prstGeom>
        </p:spPr>
        <p:txBody>
          <a:bodyPr wrap="square">
            <a:spAutoFit/>
          </a:bodyPr>
          <a:lstStyle/>
          <a:p>
            <a:r>
              <a:rPr lang="zh-CN" altLang="en-US" sz="3200" b="1" dirty="0" smtClean="0">
                <a:solidFill>
                  <a:schemeClr val="bg1"/>
                </a:solidFill>
                <a:latin typeface="Microsoft YaHei" charset="-122"/>
                <a:ea typeface="Microsoft YaHei" charset="-122"/>
                <a:cs typeface="Microsoft YaHei" charset="-122"/>
              </a:rPr>
              <a:t>微服务架构下的单元测试</a:t>
            </a:r>
            <a:endParaRPr lang="zh-CN" altLang="en-US" sz="3200" b="1" dirty="0">
              <a:solidFill>
                <a:schemeClr val="bg1"/>
              </a:solidFill>
              <a:latin typeface="Microsoft YaHei" charset="-122"/>
              <a:ea typeface="Microsoft YaHei" charset="-122"/>
              <a:cs typeface="Microsoft YaHei" charset="-122"/>
            </a:endParaRPr>
          </a:p>
        </p:txBody>
      </p:sp>
      <p:cxnSp>
        <p:nvCxnSpPr>
          <p:cNvPr id="13" name="直接连接符 12">
            <a:extLst>
              <a:ext uri="{FF2B5EF4-FFF2-40B4-BE49-F238E27FC236}">
                <a16:creationId xmlns="" xmlns:a16="http://schemas.microsoft.com/office/drawing/2014/main" id="{F1DB460F-824B-4CE8-93E9-19BD83061384}"/>
              </a:ext>
            </a:extLst>
          </p:cNvPr>
          <p:cNvCxnSpPr/>
          <p:nvPr/>
        </p:nvCxnSpPr>
        <p:spPr>
          <a:xfrm>
            <a:off x="5883428" y="3250812"/>
            <a:ext cx="591315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 xmlns:a16="http://schemas.microsoft.com/office/drawing/2014/main" id="{F6A59375-D27B-4A27-8562-A92B1D5BDE7C}"/>
              </a:ext>
            </a:extLst>
          </p:cNvPr>
          <p:cNvSpPr txBox="1"/>
          <p:nvPr/>
        </p:nvSpPr>
        <p:spPr>
          <a:xfrm>
            <a:off x="5163672" y="5966460"/>
            <a:ext cx="6592832" cy="369332"/>
          </a:xfrm>
          <a:prstGeom prst="rect">
            <a:avLst/>
          </a:prstGeom>
          <a:noFill/>
        </p:spPr>
        <p:txBody>
          <a:bodyPr wrap="square" rtlCol="0">
            <a:spAutoFit/>
          </a:bodyPr>
          <a:lstStyle/>
          <a:p>
            <a:pPr algn="r"/>
            <a:r>
              <a:rPr lang="en-US" altLang="zh-CN" dirty="0" smtClean="0">
                <a:solidFill>
                  <a:schemeClr val="bg1"/>
                </a:solidFill>
                <a:latin typeface="微软雅黑" panose="020B0503020204020204" pitchFamily="34" charset="-122"/>
                <a:ea typeface="微软雅黑" panose="020B0503020204020204" pitchFamily="34" charset="-122"/>
                <a:hlinkClick r:id="rId3"/>
              </a:rPr>
              <a:t>newbiegao</a:t>
            </a:r>
            <a:r>
              <a:rPr lang="en-US" altLang="zh-CN" dirty="0" smtClean="0">
                <a:solidFill>
                  <a:schemeClr val="bg1"/>
                </a:solidFill>
                <a:latin typeface="微软雅黑" panose="020B0503020204020204" pitchFamily="34" charset="-122"/>
                <a:ea typeface="微软雅黑" panose="020B0503020204020204" pitchFamily="34" charset="-122"/>
                <a:hlinkClick r:id="rId3"/>
              </a:rPr>
              <a:t>@</a:t>
            </a:r>
            <a:r>
              <a:rPr lang="en-US" altLang="zh-CN" dirty="0" smtClean="0">
                <a:solidFill>
                  <a:schemeClr val="bg1"/>
                </a:solidFill>
                <a:latin typeface="微软雅黑" panose="020B0503020204020204" pitchFamily="34" charset="-122"/>
                <a:ea typeface="微软雅黑" panose="020B0503020204020204" pitchFamily="34" charset="-122"/>
                <a:hlinkClick r:id="rId3"/>
              </a:rPr>
              <a:t>hotmail.com</a:t>
            </a:r>
            <a:r>
              <a:rPr lang="zh-CN" altLang="en-US" dirty="0" smtClean="0">
                <a:solidFill>
                  <a:schemeClr val="bg1"/>
                </a:solidFill>
                <a:latin typeface="微软雅黑" panose="020B0503020204020204" pitchFamily="34" charset="-122"/>
                <a:ea typeface="微软雅黑" panose="020B0503020204020204" pitchFamily="34" charset="-122"/>
              </a:rPr>
              <a:t>       时间</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2020</a:t>
            </a:r>
            <a:r>
              <a:rPr lang="zh-CN" altLang="en-US" dirty="0" smtClean="0">
                <a:solidFill>
                  <a:schemeClr val="bg1"/>
                </a:solidFill>
                <a:latin typeface="微软雅黑" panose="020B0503020204020204" pitchFamily="34" charset="-122"/>
                <a:ea typeface="微软雅黑" panose="020B0503020204020204" pitchFamily="34" charset="-122"/>
              </a:rPr>
              <a:t>年</a:t>
            </a:r>
            <a:r>
              <a:rPr lang="en-US" altLang="zh-CN" dirty="0">
                <a:solidFill>
                  <a:schemeClr val="bg1"/>
                </a:solidFill>
                <a:latin typeface="微软雅黑" panose="020B0503020204020204" pitchFamily="34" charset="-122"/>
                <a:ea typeface="微软雅黑" panose="020B0503020204020204" pitchFamily="34" charset="-122"/>
              </a:rPr>
              <a:t>8</a:t>
            </a:r>
            <a:r>
              <a:rPr lang="zh-CN" altLang="en-US" dirty="0" smtClean="0">
                <a:solidFill>
                  <a:schemeClr val="bg1"/>
                </a:solidFill>
                <a:latin typeface="微软雅黑" panose="020B0503020204020204" pitchFamily="34" charset="-122"/>
                <a:ea typeface="微软雅黑" panose="020B0503020204020204" pitchFamily="34" charset="-122"/>
              </a:rPr>
              <a:t>月</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smtClean="0">
                <a:solidFill>
                  <a:schemeClr val="bg1"/>
                </a:solidFill>
                <a:latin typeface="微软雅黑" panose="020B0503020204020204" pitchFamily="34" charset="-122"/>
                <a:ea typeface="微软雅黑" panose="020B0503020204020204" pitchFamily="34" charset="-122"/>
              </a:rPr>
              <a:t>日</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 xmlns:a16="http://schemas.microsoft.com/office/drawing/2014/main" id="{4E664F8F-6107-4C67-A055-34EDA0EE174F}"/>
              </a:ext>
            </a:extLst>
          </p:cNvPr>
          <p:cNvSpPr/>
          <p:nvPr/>
        </p:nvSpPr>
        <p:spPr>
          <a:xfrm>
            <a:off x="5883428" y="3343962"/>
            <a:ext cx="5913156" cy="502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1">
                    <a:lumMod val="85000"/>
                    <a:lumOff val="15000"/>
                  </a:schemeClr>
                </a:solidFill>
                <a:latin typeface="微软雅黑" panose="020B0503020204020204" pitchFamily="34" charset="-122"/>
                <a:ea typeface="微软雅黑" panose="020B0503020204020204" pitchFamily="34" charset="-122"/>
              </a:rPr>
              <a:t>如何编写有效单元测试</a:t>
            </a:r>
            <a:endParaRPr lang="zh-CN" altLang="en-US"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191847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27" name="文本框 26">
            <a:extLst>
              <a:ext uri="{FF2B5EF4-FFF2-40B4-BE49-F238E27FC236}">
                <a16:creationId xmlns="" xmlns:a16="http://schemas.microsoft.com/office/drawing/2014/main" id="{BB197B71-BE09-4D97-BC9D-79AF98900245}"/>
              </a:ext>
            </a:extLst>
          </p:cNvPr>
          <p:cNvSpPr txBox="1"/>
          <p:nvPr/>
        </p:nvSpPr>
        <p:spPr>
          <a:xfrm>
            <a:off x="281186" y="497334"/>
            <a:ext cx="5317755"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noProof="0" dirty="0" smtClean="0">
                <a:solidFill>
                  <a:srgbClr val="00B0F0"/>
                </a:solidFill>
                <a:latin typeface="微软雅黑" panose="020B0503020204020204" pitchFamily="34" charset="-122"/>
                <a:ea typeface="微软雅黑" panose="020B0503020204020204" pitchFamily="34" charset="-122"/>
              </a:rPr>
              <a:t>单元测试给我们带来什么</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4" name="tools_105082">
            <a:extLst>
              <a:ext uri="{FF2B5EF4-FFF2-40B4-BE49-F238E27FC236}">
                <a16:creationId xmlns="" xmlns:a16="http://schemas.microsoft.com/office/drawing/2014/main" id="{7F585B27-E720-4414-B8A4-6F4E8D3FA2D5}"/>
              </a:ext>
            </a:extLst>
          </p:cNvPr>
          <p:cNvSpPr>
            <a:spLocks noChangeAspect="1"/>
          </p:cNvSpPr>
          <p:nvPr/>
        </p:nvSpPr>
        <p:spPr bwMode="auto">
          <a:xfrm>
            <a:off x="266899" y="1948338"/>
            <a:ext cx="468000" cy="458555"/>
          </a:xfrm>
          <a:custGeom>
            <a:avLst/>
            <a:gdLst>
              <a:gd name="T0" fmla="*/ 0 w 2925"/>
              <a:gd name="T1" fmla="*/ 2173 h 2870"/>
              <a:gd name="T2" fmla="*/ 149 w 2925"/>
              <a:gd name="T3" fmla="*/ 2721 h 2870"/>
              <a:gd name="T4" fmla="*/ 697 w 2925"/>
              <a:gd name="T5" fmla="*/ 2870 h 2870"/>
              <a:gd name="T6" fmla="*/ 1413 w 2925"/>
              <a:gd name="T7" fmla="*/ 2155 h 2870"/>
              <a:gd name="T8" fmla="*/ 1923 w 2925"/>
              <a:gd name="T9" fmla="*/ 2665 h 2870"/>
              <a:gd name="T10" fmla="*/ 2268 w 2925"/>
              <a:gd name="T11" fmla="*/ 2808 h 2870"/>
              <a:gd name="T12" fmla="*/ 2614 w 2925"/>
              <a:gd name="T13" fmla="*/ 2665 h 2870"/>
              <a:gd name="T14" fmla="*/ 2614 w 2925"/>
              <a:gd name="T15" fmla="*/ 1973 h 2870"/>
              <a:gd name="T16" fmla="*/ 2289 w 2925"/>
              <a:gd name="T17" fmla="*/ 1648 h 2870"/>
              <a:gd name="T18" fmla="*/ 2623 w 2925"/>
              <a:gd name="T19" fmla="*/ 1443 h 2870"/>
              <a:gd name="T20" fmla="*/ 2834 w 2925"/>
              <a:gd name="T21" fmla="*/ 599 h 2870"/>
              <a:gd name="T22" fmla="*/ 2785 w 2925"/>
              <a:gd name="T23" fmla="*/ 440 h 2870"/>
              <a:gd name="T24" fmla="*/ 2315 w 2925"/>
              <a:gd name="T25" fmla="*/ 910 h 2870"/>
              <a:gd name="T26" fmla="*/ 2036 w 2925"/>
              <a:gd name="T27" fmla="*/ 835 h 2870"/>
              <a:gd name="T28" fmla="*/ 1961 w 2925"/>
              <a:gd name="T29" fmla="*/ 555 h 2870"/>
              <a:gd name="T30" fmla="*/ 2431 w 2925"/>
              <a:gd name="T31" fmla="*/ 85 h 2870"/>
              <a:gd name="T32" fmla="*/ 2271 w 2925"/>
              <a:gd name="T33" fmla="*/ 36 h 2870"/>
              <a:gd name="T34" fmla="*/ 2025 w 2925"/>
              <a:gd name="T35" fmla="*/ 0 h 2870"/>
              <a:gd name="T36" fmla="*/ 1428 w 2925"/>
              <a:gd name="T37" fmla="*/ 248 h 2870"/>
              <a:gd name="T38" fmla="*/ 1191 w 2925"/>
              <a:gd name="T39" fmla="*/ 982 h 2870"/>
              <a:gd name="T40" fmla="*/ 1132 w 2925"/>
              <a:gd name="T41" fmla="*/ 1041 h 2870"/>
              <a:gd name="T42" fmla="*/ 524 w 2925"/>
              <a:gd name="T43" fmla="*/ 434 h 2870"/>
              <a:gd name="T44" fmla="*/ 403 w 2925"/>
              <a:gd name="T45" fmla="*/ 271 h 2870"/>
              <a:gd name="T46" fmla="*/ 220 w 2925"/>
              <a:gd name="T47" fmla="*/ 154 h 2870"/>
              <a:gd name="T48" fmla="*/ 163 w 2925"/>
              <a:gd name="T49" fmla="*/ 210 h 2870"/>
              <a:gd name="T50" fmla="*/ 160 w 2925"/>
              <a:gd name="T51" fmla="*/ 213 h 2870"/>
              <a:gd name="T52" fmla="*/ 103 w 2925"/>
              <a:gd name="T53" fmla="*/ 270 h 2870"/>
              <a:gd name="T54" fmla="*/ 220 w 2925"/>
              <a:gd name="T55" fmla="*/ 454 h 2870"/>
              <a:gd name="T56" fmla="*/ 383 w 2925"/>
              <a:gd name="T57" fmla="*/ 575 h 2870"/>
              <a:gd name="T58" fmla="*/ 990 w 2925"/>
              <a:gd name="T59" fmla="*/ 1183 h 2870"/>
              <a:gd name="T60" fmla="*/ 0 w 2925"/>
              <a:gd name="T61" fmla="*/ 2173 h 2870"/>
              <a:gd name="T62" fmla="*/ 1738 w 2925"/>
              <a:gd name="T63" fmla="*/ 495 h 2870"/>
              <a:gd name="T64" fmla="*/ 1872 w 2925"/>
              <a:gd name="T65" fmla="*/ 998 h 2870"/>
              <a:gd name="T66" fmla="*/ 2375 w 2925"/>
              <a:gd name="T67" fmla="*/ 1133 h 2870"/>
              <a:gd name="T68" fmla="*/ 2670 w 2925"/>
              <a:gd name="T69" fmla="*/ 838 h 2870"/>
              <a:gd name="T70" fmla="*/ 2481 w 2925"/>
              <a:gd name="T71" fmla="*/ 1301 h 2870"/>
              <a:gd name="T72" fmla="*/ 2026 w 2925"/>
              <a:gd name="T73" fmla="*/ 1490 h 2870"/>
              <a:gd name="T74" fmla="*/ 1879 w 2925"/>
              <a:gd name="T75" fmla="*/ 1473 h 2870"/>
              <a:gd name="T76" fmla="*/ 1824 w 2925"/>
              <a:gd name="T77" fmla="*/ 1461 h 2870"/>
              <a:gd name="T78" fmla="*/ 638 w 2925"/>
              <a:gd name="T79" fmla="*/ 2647 h 2870"/>
              <a:gd name="T80" fmla="*/ 312 w 2925"/>
              <a:gd name="T81" fmla="*/ 2559 h 2870"/>
              <a:gd name="T82" fmla="*/ 223 w 2925"/>
              <a:gd name="T83" fmla="*/ 2232 h 2870"/>
              <a:gd name="T84" fmla="*/ 1410 w 2925"/>
              <a:gd name="T85" fmla="*/ 1046 h 2870"/>
              <a:gd name="T86" fmla="*/ 1397 w 2925"/>
              <a:gd name="T87" fmla="*/ 992 h 2870"/>
              <a:gd name="T88" fmla="*/ 1569 w 2925"/>
              <a:gd name="T89" fmla="*/ 389 h 2870"/>
              <a:gd name="T90" fmla="*/ 2033 w 2925"/>
              <a:gd name="T91" fmla="*/ 200 h 2870"/>
              <a:gd name="T92" fmla="*/ 1738 w 2925"/>
              <a:gd name="T93" fmla="*/ 495 h 2870"/>
              <a:gd name="T94" fmla="*/ 2473 w 2925"/>
              <a:gd name="T95" fmla="*/ 2115 h 2870"/>
              <a:gd name="T96" fmla="*/ 2473 w 2925"/>
              <a:gd name="T97" fmla="*/ 2524 h 2870"/>
              <a:gd name="T98" fmla="*/ 2268 w 2925"/>
              <a:gd name="T99" fmla="*/ 2609 h 2870"/>
              <a:gd name="T100" fmla="*/ 2064 w 2925"/>
              <a:gd name="T101" fmla="*/ 2524 h 2870"/>
              <a:gd name="T102" fmla="*/ 1554 w 2925"/>
              <a:gd name="T103" fmla="*/ 2014 h 2870"/>
              <a:gd name="T104" fmla="*/ 1889 w 2925"/>
              <a:gd name="T105" fmla="*/ 1679 h 2870"/>
              <a:gd name="T106" fmla="*/ 2026 w 2925"/>
              <a:gd name="T107" fmla="*/ 1690 h 2870"/>
              <a:gd name="T108" fmla="*/ 2048 w 2925"/>
              <a:gd name="T109" fmla="*/ 1689 h 2870"/>
              <a:gd name="T110" fmla="*/ 2473 w 2925"/>
              <a:gd name="T111" fmla="*/ 2115 h 2870"/>
              <a:gd name="T112" fmla="*/ 613 w 2925"/>
              <a:gd name="T113" fmla="*/ 2239 h 2870"/>
              <a:gd name="T114" fmla="*/ 613 w 2925"/>
              <a:gd name="T115" fmla="*/ 2386 h 2870"/>
              <a:gd name="T116" fmla="*/ 540 w 2925"/>
              <a:gd name="T117" fmla="*/ 2416 h 2870"/>
              <a:gd name="T118" fmla="*/ 466 w 2925"/>
              <a:gd name="T119" fmla="*/ 2386 h 2870"/>
              <a:gd name="T120" fmla="*/ 466 w 2925"/>
              <a:gd name="T121" fmla="*/ 2239 h 2870"/>
              <a:gd name="T122" fmla="*/ 540 w 2925"/>
              <a:gd name="T123" fmla="*/ 2208 h 2870"/>
              <a:gd name="T124" fmla="*/ 613 w 2925"/>
              <a:gd name="T125" fmla="*/ 2239 h 2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25" h="2870">
                <a:moveTo>
                  <a:pt x="0" y="2173"/>
                </a:moveTo>
                <a:lnTo>
                  <a:pt x="149" y="2721"/>
                </a:lnTo>
                <a:lnTo>
                  <a:pt x="697" y="2870"/>
                </a:lnTo>
                <a:lnTo>
                  <a:pt x="1413" y="2155"/>
                </a:lnTo>
                <a:lnTo>
                  <a:pt x="1923" y="2665"/>
                </a:lnTo>
                <a:cubicBezTo>
                  <a:pt x="2015" y="2758"/>
                  <a:pt x="2138" y="2808"/>
                  <a:pt x="2268" y="2808"/>
                </a:cubicBezTo>
                <a:cubicBezTo>
                  <a:pt x="2399" y="2808"/>
                  <a:pt x="2522" y="2758"/>
                  <a:pt x="2614" y="2665"/>
                </a:cubicBezTo>
                <a:cubicBezTo>
                  <a:pt x="2805" y="2474"/>
                  <a:pt x="2805" y="2164"/>
                  <a:pt x="2614" y="1973"/>
                </a:cubicBezTo>
                <a:lnTo>
                  <a:pt x="2289" y="1648"/>
                </a:lnTo>
                <a:cubicBezTo>
                  <a:pt x="2414" y="1607"/>
                  <a:pt x="2528" y="1538"/>
                  <a:pt x="2623" y="1443"/>
                </a:cubicBezTo>
                <a:cubicBezTo>
                  <a:pt x="2844" y="1222"/>
                  <a:pt x="2925" y="899"/>
                  <a:pt x="2834" y="599"/>
                </a:cubicBezTo>
                <a:lnTo>
                  <a:pt x="2785" y="440"/>
                </a:lnTo>
                <a:lnTo>
                  <a:pt x="2315" y="910"/>
                </a:lnTo>
                <a:lnTo>
                  <a:pt x="2036" y="835"/>
                </a:lnTo>
                <a:lnTo>
                  <a:pt x="1961" y="555"/>
                </a:lnTo>
                <a:lnTo>
                  <a:pt x="2431" y="85"/>
                </a:lnTo>
                <a:lnTo>
                  <a:pt x="2271" y="36"/>
                </a:lnTo>
                <a:cubicBezTo>
                  <a:pt x="2191" y="12"/>
                  <a:pt x="2109" y="0"/>
                  <a:pt x="2025" y="0"/>
                </a:cubicBezTo>
                <a:cubicBezTo>
                  <a:pt x="1800" y="0"/>
                  <a:pt x="1587" y="88"/>
                  <a:pt x="1428" y="248"/>
                </a:cubicBezTo>
                <a:cubicBezTo>
                  <a:pt x="1233" y="442"/>
                  <a:pt x="1147" y="713"/>
                  <a:pt x="1191" y="982"/>
                </a:cubicBezTo>
                <a:lnTo>
                  <a:pt x="1132" y="1041"/>
                </a:lnTo>
                <a:lnTo>
                  <a:pt x="524" y="434"/>
                </a:lnTo>
                <a:lnTo>
                  <a:pt x="403" y="271"/>
                </a:lnTo>
                <a:lnTo>
                  <a:pt x="220" y="154"/>
                </a:lnTo>
                <a:lnTo>
                  <a:pt x="163" y="210"/>
                </a:lnTo>
                <a:lnTo>
                  <a:pt x="160" y="213"/>
                </a:lnTo>
                <a:lnTo>
                  <a:pt x="103" y="270"/>
                </a:lnTo>
                <a:lnTo>
                  <a:pt x="220" y="454"/>
                </a:lnTo>
                <a:lnTo>
                  <a:pt x="383" y="575"/>
                </a:lnTo>
                <a:lnTo>
                  <a:pt x="990" y="1183"/>
                </a:lnTo>
                <a:lnTo>
                  <a:pt x="0" y="2173"/>
                </a:lnTo>
                <a:close/>
                <a:moveTo>
                  <a:pt x="1738" y="495"/>
                </a:moveTo>
                <a:lnTo>
                  <a:pt x="1872" y="998"/>
                </a:lnTo>
                <a:lnTo>
                  <a:pt x="2375" y="1133"/>
                </a:lnTo>
                <a:lnTo>
                  <a:pt x="2670" y="838"/>
                </a:lnTo>
                <a:cubicBezTo>
                  <a:pt x="2673" y="1009"/>
                  <a:pt x="2606" y="1176"/>
                  <a:pt x="2481" y="1301"/>
                </a:cubicBezTo>
                <a:cubicBezTo>
                  <a:pt x="2360" y="1423"/>
                  <a:pt x="2198" y="1490"/>
                  <a:pt x="2026" y="1490"/>
                </a:cubicBezTo>
                <a:cubicBezTo>
                  <a:pt x="1976" y="1490"/>
                  <a:pt x="1927" y="1484"/>
                  <a:pt x="1879" y="1473"/>
                </a:cubicBezTo>
                <a:lnTo>
                  <a:pt x="1824" y="1461"/>
                </a:lnTo>
                <a:lnTo>
                  <a:pt x="638" y="2647"/>
                </a:lnTo>
                <a:lnTo>
                  <a:pt x="312" y="2559"/>
                </a:lnTo>
                <a:lnTo>
                  <a:pt x="223" y="2232"/>
                </a:lnTo>
                <a:lnTo>
                  <a:pt x="1410" y="1046"/>
                </a:lnTo>
                <a:lnTo>
                  <a:pt x="1397" y="992"/>
                </a:lnTo>
                <a:cubicBezTo>
                  <a:pt x="1346" y="773"/>
                  <a:pt x="1411" y="548"/>
                  <a:pt x="1569" y="389"/>
                </a:cubicBezTo>
                <a:cubicBezTo>
                  <a:pt x="1693" y="265"/>
                  <a:pt x="1858" y="198"/>
                  <a:pt x="2033" y="200"/>
                </a:cubicBezTo>
                <a:lnTo>
                  <a:pt x="1738" y="495"/>
                </a:lnTo>
                <a:close/>
                <a:moveTo>
                  <a:pt x="2473" y="2115"/>
                </a:moveTo>
                <a:cubicBezTo>
                  <a:pt x="2586" y="2228"/>
                  <a:pt x="2586" y="2411"/>
                  <a:pt x="2473" y="2524"/>
                </a:cubicBezTo>
                <a:cubicBezTo>
                  <a:pt x="2418" y="2578"/>
                  <a:pt x="2346" y="2609"/>
                  <a:pt x="2268" y="2609"/>
                </a:cubicBezTo>
                <a:cubicBezTo>
                  <a:pt x="2191" y="2609"/>
                  <a:pt x="2119" y="2578"/>
                  <a:pt x="2064" y="2524"/>
                </a:cubicBezTo>
                <a:lnTo>
                  <a:pt x="1554" y="2014"/>
                </a:lnTo>
                <a:lnTo>
                  <a:pt x="1889" y="1679"/>
                </a:lnTo>
                <a:cubicBezTo>
                  <a:pt x="1934" y="1686"/>
                  <a:pt x="1980" y="1690"/>
                  <a:pt x="2026" y="1690"/>
                </a:cubicBezTo>
                <a:cubicBezTo>
                  <a:pt x="2033" y="1690"/>
                  <a:pt x="2040" y="1690"/>
                  <a:pt x="2048" y="1689"/>
                </a:cubicBezTo>
                <a:lnTo>
                  <a:pt x="2473" y="2115"/>
                </a:lnTo>
                <a:close/>
                <a:moveTo>
                  <a:pt x="613" y="2239"/>
                </a:moveTo>
                <a:cubicBezTo>
                  <a:pt x="654" y="2279"/>
                  <a:pt x="654" y="2345"/>
                  <a:pt x="613" y="2386"/>
                </a:cubicBezTo>
                <a:cubicBezTo>
                  <a:pt x="593" y="2406"/>
                  <a:pt x="566" y="2416"/>
                  <a:pt x="540" y="2416"/>
                </a:cubicBezTo>
                <a:cubicBezTo>
                  <a:pt x="513" y="2416"/>
                  <a:pt x="486" y="2406"/>
                  <a:pt x="466" y="2386"/>
                </a:cubicBezTo>
                <a:cubicBezTo>
                  <a:pt x="425" y="2345"/>
                  <a:pt x="425" y="2279"/>
                  <a:pt x="466" y="2239"/>
                </a:cubicBezTo>
                <a:cubicBezTo>
                  <a:pt x="486" y="2218"/>
                  <a:pt x="513" y="2208"/>
                  <a:pt x="540" y="2208"/>
                </a:cubicBezTo>
                <a:cubicBezTo>
                  <a:pt x="566" y="2208"/>
                  <a:pt x="593" y="2218"/>
                  <a:pt x="613" y="2239"/>
                </a:cubicBezTo>
                <a:close/>
              </a:path>
            </a:pathLst>
          </a:custGeom>
          <a:solidFill>
            <a:schemeClr val="bg1"/>
          </a:solidFill>
          <a:ln>
            <a:noFill/>
          </a:ln>
        </p:spPr>
        <p:txBody>
          <a:bodyPr/>
          <a:lstStyle/>
          <a:p>
            <a:endParaRPr lang="zh-CN" altLang="en-US" dirty="0"/>
          </a:p>
        </p:txBody>
      </p:sp>
      <p:sp>
        <p:nvSpPr>
          <p:cNvPr id="5" name="文本框 4">
            <a:extLst>
              <a:ext uri="{FF2B5EF4-FFF2-40B4-BE49-F238E27FC236}">
                <a16:creationId xmlns="" xmlns:a16="http://schemas.microsoft.com/office/drawing/2014/main" id="{E1B9F1AB-47DF-45AB-A674-F3459997B560}"/>
              </a:ext>
            </a:extLst>
          </p:cNvPr>
          <p:cNvSpPr txBox="1"/>
          <p:nvPr/>
        </p:nvSpPr>
        <p:spPr>
          <a:xfrm>
            <a:off x="855784" y="1977560"/>
            <a:ext cx="3979135" cy="400110"/>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在开发早期快速</a:t>
            </a:r>
            <a:r>
              <a:rPr lang="zh-CN" altLang="en-US" sz="2000" b="1" smtClean="0">
                <a:solidFill>
                  <a:schemeClr val="bg1"/>
                </a:solidFill>
                <a:latin typeface="微软雅黑" panose="020B0503020204020204" pitchFamily="34" charset="-122"/>
                <a:ea typeface="微软雅黑" panose="020B0503020204020204" pitchFamily="34" charset="-122"/>
              </a:rPr>
              <a:t>发现代码问题</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 name="security-on_74373">
            <a:extLst>
              <a:ext uri="{FF2B5EF4-FFF2-40B4-BE49-F238E27FC236}">
                <a16:creationId xmlns="" xmlns:a16="http://schemas.microsoft.com/office/drawing/2014/main" id="{1B250B47-73A8-4A3B-AD77-BC656FE8858B}"/>
              </a:ext>
            </a:extLst>
          </p:cNvPr>
          <p:cNvSpPr>
            <a:spLocks noChangeAspect="1"/>
          </p:cNvSpPr>
          <p:nvPr/>
        </p:nvSpPr>
        <p:spPr bwMode="auto">
          <a:xfrm>
            <a:off x="281187" y="2997440"/>
            <a:ext cx="468000" cy="497346"/>
          </a:xfrm>
          <a:custGeom>
            <a:avLst/>
            <a:gdLst>
              <a:gd name="T0" fmla="*/ 4091 w 4360"/>
              <a:gd name="T1" fmla="*/ 725 h 4640"/>
              <a:gd name="T2" fmla="*/ 2180 w 4360"/>
              <a:gd name="T3" fmla="*/ 0 h 4640"/>
              <a:gd name="T4" fmla="*/ 269 w 4360"/>
              <a:gd name="T5" fmla="*/ 725 h 4640"/>
              <a:gd name="T6" fmla="*/ 2180 w 4360"/>
              <a:gd name="T7" fmla="*/ 4640 h 4640"/>
              <a:gd name="T8" fmla="*/ 4091 w 4360"/>
              <a:gd name="T9" fmla="*/ 725 h 4640"/>
              <a:gd name="T10" fmla="*/ 2021 w 4360"/>
              <a:gd name="T11" fmla="*/ 3010 h 4640"/>
              <a:gd name="T12" fmla="*/ 1385 w 4360"/>
              <a:gd name="T13" fmla="*/ 2374 h 4640"/>
              <a:gd name="T14" fmla="*/ 1670 w 4360"/>
              <a:gd name="T15" fmla="*/ 2089 h 4640"/>
              <a:gd name="T16" fmla="*/ 2021 w 4360"/>
              <a:gd name="T17" fmla="*/ 2440 h 4640"/>
              <a:gd name="T18" fmla="*/ 2690 w 4360"/>
              <a:gd name="T19" fmla="*/ 1772 h 4640"/>
              <a:gd name="T20" fmla="*/ 2975 w 4360"/>
              <a:gd name="T21" fmla="*/ 2057 h 4640"/>
              <a:gd name="T22" fmla="*/ 2021 w 4360"/>
              <a:gd name="T23" fmla="*/ 3010 h 4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0" h="4640">
                <a:moveTo>
                  <a:pt x="4091" y="725"/>
                </a:moveTo>
                <a:cubicBezTo>
                  <a:pt x="3299" y="725"/>
                  <a:pt x="2693" y="499"/>
                  <a:pt x="2180" y="0"/>
                </a:cubicBezTo>
                <a:cubicBezTo>
                  <a:pt x="1667" y="499"/>
                  <a:pt x="1060" y="725"/>
                  <a:pt x="269" y="725"/>
                </a:cubicBezTo>
                <a:cubicBezTo>
                  <a:pt x="269" y="2024"/>
                  <a:pt x="0" y="3884"/>
                  <a:pt x="2180" y="4640"/>
                </a:cubicBezTo>
                <a:cubicBezTo>
                  <a:pt x="4360" y="3884"/>
                  <a:pt x="4091" y="2024"/>
                  <a:pt x="4091" y="725"/>
                </a:cubicBezTo>
                <a:close/>
                <a:moveTo>
                  <a:pt x="2021" y="3010"/>
                </a:moveTo>
                <a:lnTo>
                  <a:pt x="1385" y="2374"/>
                </a:lnTo>
                <a:lnTo>
                  <a:pt x="1670" y="2089"/>
                </a:lnTo>
                <a:lnTo>
                  <a:pt x="2021" y="2440"/>
                </a:lnTo>
                <a:lnTo>
                  <a:pt x="2690" y="1772"/>
                </a:lnTo>
                <a:lnTo>
                  <a:pt x="2975" y="2057"/>
                </a:lnTo>
                <a:lnTo>
                  <a:pt x="2021" y="3010"/>
                </a:lnTo>
                <a:close/>
              </a:path>
            </a:pathLst>
          </a:custGeom>
          <a:solidFill>
            <a:schemeClr val="bg1"/>
          </a:solidFill>
          <a:ln>
            <a:noFill/>
          </a:ln>
        </p:spPr>
        <p:txBody>
          <a:bodyPr/>
          <a:lstStyle/>
          <a:p>
            <a:endParaRPr lang="zh-CN" altLang="en-US"/>
          </a:p>
        </p:txBody>
      </p:sp>
      <p:sp>
        <p:nvSpPr>
          <p:cNvPr id="7" name="文本框 6">
            <a:extLst>
              <a:ext uri="{FF2B5EF4-FFF2-40B4-BE49-F238E27FC236}">
                <a16:creationId xmlns="" xmlns:a16="http://schemas.microsoft.com/office/drawing/2014/main" id="{E1B9F1AB-47DF-45AB-A674-F3459997B560}"/>
              </a:ext>
            </a:extLst>
          </p:cNvPr>
          <p:cNvSpPr txBox="1"/>
          <p:nvPr/>
        </p:nvSpPr>
        <p:spPr>
          <a:xfrm>
            <a:off x="855783" y="2893656"/>
            <a:ext cx="3979136" cy="707886"/>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可以让程序的底层单元更加可靠，稳定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target_126420">
            <a:extLst>
              <a:ext uri="{FF2B5EF4-FFF2-40B4-BE49-F238E27FC236}">
                <a16:creationId xmlns="" xmlns:a16="http://schemas.microsoft.com/office/drawing/2014/main" id="{C57C2000-E469-4081-8AE5-33DA0D50AC78}"/>
              </a:ext>
            </a:extLst>
          </p:cNvPr>
          <p:cNvSpPr>
            <a:spLocks noChangeAspect="1"/>
          </p:cNvSpPr>
          <p:nvPr/>
        </p:nvSpPr>
        <p:spPr bwMode="auto">
          <a:xfrm>
            <a:off x="282988" y="4132803"/>
            <a:ext cx="468000" cy="467123"/>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p:spPr>
        <p:txBody>
          <a:bodyPr/>
          <a:lstStyle/>
          <a:p>
            <a:endParaRPr lang="zh-CN" altLang="en-US" dirty="0"/>
          </a:p>
        </p:txBody>
      </p:sp>
      <p:sp>
        <p:nvSpPr>
          <p:cNvPr id="9" name="文本框 8">
            <a:extLst>
              <a:ext uri="{FF2B5EF4-FFF2-40B4-BE49-F238E27FC236}">
                <a16:creationId xmlns="" xmlns:a16="http://schemas.microsoft.com/office/drawing/2014/main" id="{E1B9F1AB-47DF-45AB-A674-F3459997B560}"/>
              </a:ext>
            </a:extLst>
          </p:cNvPr>
          <p:cNvSpPr txBox="1"/>
          <p:nvPr/>
        </p:nvSpPr>
        <p:spPr>
          <a:xfrm>
            <a:off x="841120" y="3942785"/>
            <a:ext cx="4118837" cy="1015663"/>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调试代码，分析问题期间理清方法之间的调用关系，快速定位</a:t>
            </a:r>
            <a:r>
              <a:rPr lang="en-US" altLang="zh-CN" sz="2000" b="1" dirty="0" smtClean="0">
                <a:solidFill>
                  <a:schemeClr val="bg1"/>
                </a:solidFill>
                <a:latin typeface="微软雅黑" panose="020B0503020204020204" pitchFamily="34" charset="-122"/>
                <a:ea typeface="微软雅黑" panose="020B0503020204020204" pitchFamily="34" charset="-122"/>
              </a:rPr>
              <a:t>BUG</a:t>
            </a:r>
            <a:r>
              <a:rPr lang="zh-CN" altLang="en-US" sz="2000" b="1" dirty="0" smtClean="0">
                <a:solidFill>
                  <a:schemeClr val="bg1"/>
                </a:solidFill>
                <a:latin typeface="微软雅黑" panose="020B0503020204020204" pitchFamily="34" charset="-122"/>
                <a:ea typeface="微软雅黑" panose="020B0503020204020204" pitchFamily="34" charset="-122"/>
              </a:rPr>
              <a:t>位置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aeroplane_181707">
            <a:extLst>
              <a:ext uri="{FF2B5EF4-FFF2-40B4-BE49-F238E27FC236}">
                <a16:creationId xmlns="" xmlns:a16="http://schemas.microsoft.com/office/drawing/2014/main" id="{0DB0DDFE-2AC7-4FC5-80DC-5056AA2077F1}"/>
              </a:ext>
            </a:extLst>
          </p:cNvPr>
          <p:cNvSpPr>
            <a:spLocks noChangeAspect="1"/>
          </p:cNvSpPr>
          <p:nvPr/>
        </p:nvSpPr>
        <p:spPr bwMode="auto">
          <a:xfrm>
            <a:off x="250274" y="5316143"/>
            <a:ext cx="468000" cy="468488"/>
          </a:xfrm>
          <a:custGeom>
            <a:avLst/>
            <a:gdLst>
              <a:gd name="T0" fmla="*/ 2617 w 2741"/>
              <a:gd name="T1" fmla="*/ 124 h 2748"/>
              <a:gd name="T2" fmla="*/ 2156 w 2741"/>
              <a:gd name="T3" fmla="*/ 137 h 2748"/>
              <a:gd name="T4" fmla="*/ 1708 w 2741"/>
              <a:gd name="T5" fmla="*/ 617 h 2748"/>
              <a:gd name="T6" fmla="*/ 285 w 2741"/>
              <a:gd name="T7" fmla="*/ 191 h 2748"/>
              <a:gd name="T8" fmla="*/ 45 w 2741"/>
              <a:gd name="T9" fmla="*/ 431 h 2748"/>
              <a:gd name="T10" fmla="*/ 45 w 2741"/>
              <a:gd name="T11" fmla="*/ 526 h 2748"/>
              <a:gd name="T12" fmla="*/ 1198 w 2741"/>
              <a:gd name="T13" fmla="*/ 1161 h 2748"/>
              <a:gd name="T14" fmla="*/ 745 w 2741"/>
              <a:gd name="T15" fmla="*/ 1653 h 2748"/>
              <a:gd name="T16" fmla="*/ 651 w 2741"/>
              <a:gd name="T17" fmla="*/ 1784 h 2748"/>
              <a:gd name="T18" fmla="*/ 170 w 2741"/>
              <a:gd name="T19" fmla="*/ 1660 h 2748"/>
              <a:gd name="T20" fmla="*/ 20 w 2741"/>
              <a:gd name="T21" fmla="*/ 1809 h 2748"/>
              <a:gd name="T22" fmla="*/ 20 w 2741"/>
              <a:gd name="T23" fmla="*/ 1881 h 2748"/>
              <a:gd name="T24" fmla="*/ 550 w 2741"/>
              <a:gd name="T25" fmla="*/ 2150 h 2748"/>
              <a:gd name="T26" fmla="*/ 598 w 2741"/>
              <a:gd name="T27" fmla="*/ 2198 h 2748"/>
              <a:gd name="T28" fmla="*/ 867 w 2741"/>
              <a:gd name="T29" fmla="*/ 2728 h 2748"/>
              <a:gd name="T30" fmla="*/ 939 w 2741"/>
              <a:gd name="T31" fmla="*/ 2728 h 2748"/>
              <a:gd name="T32" fmla="*/ 1088 w 2741"/>
              <a:gd name="T33" fmla="*/ 2578 h 2748"/>
              <a:gd name="T34" fmla="*/ 962 w 2741"/>
              <a:gd name="T35" fmla="*/ 2088 h 2748"/>
              <a:gd name="T36" fmla="*/ 1089 w 2741"/>
              <a:gd name="T37" fmla="*/ 1996 h 2748"/>
              <a:gd name="T38" fmla="*/ 1583 w 2741"/>
              <a:gd name="T39" fmla="*/ 1541 h 2748"/>
              <a:gd name="T40" fmla="*/ 2222 w 2741"/>
              <a:gd name="T41" fmla="*/ 2703 h 2748"/>
              <a:gd name="T42" fmla="*/ 2317 w 2741"/>
              <a:gd name="T43" fmla="*/ 2703 h 2748"/>
              <a:gd name="T44" fmla="*/ 2557 w 2741"/>
              <a:gd name="T45" fmla="*/ 2463 h 2748"/>
              <a:gd name="T46" fmla="*/ 2129 w 2741"/>
              <a:gd name="T47" fmla="*/ 1031 h 2748"/>
              <a:gd name="T48" fmla="*/ 2605 w 2741"/>
              <a:gd name="T49" fmla="*/ 586 h 2748"/>
              <a:gd name="T50" fmla="*/ 2617 w 2741"/>
              <a:gd name="T51" fmla="*/ 124 h 2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41" h="2748">
                <a:moveTo>
                  <a:pt x="2617" y="124"/>
                </a:moveTo>
                <a:cubicBezTo>
                  <a:pt x="2494" y="0"/>
                  <a:pt x="2287" y="6"/>
                  <a:pt x="2156" y="137"/>
                </a:cubicBezTo>
                <a:lnTo>
                  <a:pt x="1708" y="617"/>
                </a:lnTo>
                <a:lnTo>
                  <a:pt x="285" y="191"/>
                </a:lnTo>
                <a:lnTo>
                  <a:pt x="45" y="431"/>
                </a:lnTo>
                <a:cubicBezTo>
                  <a:pt x="19" y="457"/>
                  <a:pt x="19" y="500"/>
                  <a:pt x="45" y="526"/>
                </a:cubicBezTo>
                <a:lnTo>
                  <a:pt x="1198" y="1161"/>
                </a:lnTo>
                <a:lnTo>
                  <a:pt x="745" y="1653"/>
                </a:lnTo>
                <a:cubicBezTo>
                  <a:pt x="705" y="1693"/>
                  <a:pt x="673" y="1738"/>
                  <a:pt x="651" y="1784"/>
                </a:cubicBezTo>
                <a:lnTo>
                  <a:pt x="170" y="1660"/>
                </a:lnTo>
                <a:lnTo>
                  <a:pt x="20" y="1809"/>
                </a:lnTo>
                <a:cubicBezTo>
                  <a:pt x="0" y="1829"/>
                  <a:pt x="0" y="1861"/>
                  <a:pt x="20" y="1881"/>
                </a:cubicBezTo>
                <a:lnTo>
                  <a:pt x="550" y="2150"/>
                </a:lnTo>
                <a:lnTo>
                  <a:pt x="598" y="2198"/>
                </a:lnTo>
                <a:lnTo>
                  <a:pt x="867" y="2728"/>
                </a:lnTo>
                <a:cubicBezTo>
                  <a:pt x="887" y="2748"/>
                  <a:pt x="919" y="2748"/>
                  <a:pt x="939" y="2728"/>
                </a:cubicBezTo>
                <a:lnTo>
                  <a:pt x="1088" y="2578"/>
                </a:lnTo>
                <a:lnTo>
                  <a:pt x="962" y="2088"/>
                </a:lnTo>
                <a:cubicBezTo>
                  <a:pt x="1006" y="2066"/>
                  <a:pt x="1050" y="2036"/>
                  <a:pt x="1089" y="1996"/>
                </a:cubicBezTo>
                <a:lnTo>
                  <a:pt x="1583" y="1541"/>
                </a:lnTo>
                <a:lnTo>
                  <a:pt x="2222" y="2703"/>
                </a:lnTo>
                <a:cubicBezTo>
                  <a:pt x="2248" y="2729"/>
                  <a:pt x="2291" y="2729"/>
                  <a:pt x="2317" y="2703"/>
                </a:cubicBezTo>
                <a:lnTo>
                  <a:pt x="2557" y="2463"/>
                </a:lnTo>
                <a:lnTo>
                  <a:pt x="2129" y="1031"/>
                </a:lnTo>
                <a:lnTo>
                  <a:pt x="2605" y="586"/>
                </a:lnTo>
                <a:cubicBezTo>
                  <a:pt x="2735" y="455"/>
                  <a:pt x="2741" y="248"/>
                  <a:pt x="2617" y="124"/>
                </a:cubicBezTo>
                <a:close/>
              </a:path>
            </a:pathLst>
          </a:custGeom>
          <a:solidFill>
            <a:schemeClr val="bg1"/>
          </a:solidFill>
          <a:ln>
            <a:noFill/>
          </a:ln>
        </p:spPr>
        <p:txBody>
          <a:bodyPr/>
          <a:lstStyle/>
          <a:p>
            <a:endParaRPr lang="zh-CN" altLang="en-US" dirty="0"/>
          </a:p>
        </p:txBody>
      </p:sp>
      <p:sp>
        <p:nvSpPr>
          <p:cNvPr id="11" name="文本框 10">
            <a:extLst>
              <a:ext uri="{FF2B5EF4-FFF2-40B4-BE49-F238E27FC236}">
                <a16:creationId xmlns="" xmlns:a16="http://schemas.microsoft.com/office/drawing/2014/main" id="{E1B9F1AB-47DF-45AB-A674-F3459997B560}"/>
              </a:ext>
            </a:extLst>
          </p:cNvPr>
          <p:cNvSpPr txBox="1"/>
          <p:nvPr/>
        </p:nvSpPr>
        <p:spPr>
          <a:xfrm>
            <a:off x="841119" y="5210790"/>
            <a:ext cx="4118837" cy="707886"/>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后期程序重构或修改，可以根据单元测试校验模块是否正确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4995" y="2057399"/>
            <a:ext cx="6948493" cy="3975577"/>
          </a:xfrm>
          <a:prstGeom prst="rect">
            <a:avLst/>
          </a:prstGeom>
        </p:spPr>
      </p:pic>
    </p:spTree>
    <p:extLst>
      <p:ext uri="{BB962C8B-B14F-4D97-AF65-F5344CB8AC3E}">
        <p14:creationId xmlns:p14="http://schemas.microsoft.com/office/powerpoint/2010/main" val="2508536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62500BA0-5435-4394-A67D-935D06E8473D}"/>
              </a:ext>
            </a:extLst>
          </p:cNvPr>
          <p:cNvPicPr>
            <a:picLocks noChangeAspect="1"/>
          </p:cNvPicPr>
          <p:nvPr/>
        </p:nvPicPr>
        <p:blipFill rotWithShape="1">
          <a:blip r:embed="rId2"/>
          <a:srcRect l="60878"/>
          <a:stretch/>
        </p:blipFill>
        <p:spPr>
          <a:xfrm>
            <a:off x="6096000" y="652085"/>
            <a:ext cx="6269207" cy="5314808"/>
          </a:xfrm>
          <a:prstGeom prst="rect">
            <a:avLst/>
          </a:prstGeom>
          <a:solidFill>
            <a:srgbClr val="0A0F23"/>
          </a:solidFill>
          <a:effectLst>
            <a:softEdge rad="927100"/>
          </a:effectLst>
        </p:spPr>
      </p:pic>
      <p:sp>
        <p:nvSpPr>
          <p:cNvPr id="11" name="文本框 10">
            <a:extLst>
              <a:ext uri="{FF2B5EF4-FFF2-40B4-BE49-F238E27FC236}">
                <a16:creationId xmlns="" xmlns:a16="http://schemas.microsoft.com/office/drawing/2014/main" id="{070AA53B-EE7D-407A-93E5-ACCD74BA7C5C}"/>
              </a:ext>
            </a:extLst>
          </p:cNvPr>
          <p:cNvSpPr txBox="1"/>
          <p:nvPr/>
        </p:nvSpPr>
        <p:spPr>
          <a:xfrm>
            <a:off x="487679" y="2604821"/>
            <a:ext cx="3722371"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rPr>
              <a:t>PART 02</a:t>
            </a:r>
            <a:endParaRPr kumimoji="0" lang="zh-CN" altLang="en-US"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endParaRPr>
          </a:p>
        </p:txBody>
      </p:sp>
      <p:sp>
        <p:nvSpPr>
          <p:cNvPr id="12" name="矩形 11">
            <a:extLst>
              <a:ext uri="{FF2B5EF4-FFF2-40B4-BE49-F238E27FC236}">
                <a16:creationId xmlns="" xmlns:a16="http://schemas.microsoft.com/office/drawing/2014/main" id="{1365D9B2-CE2D-4820-B0DA-C0FD3C575F5F}"/>
              </a:ext>
            </a:extLst>
          </p:cNvPr>
          <p:cNvSpPr/>
          <p:nvPr/>
        </p:nvSpPr>
        <p:spPr>
          <a:xfrm>
            <a:off x="487679" y="3837807"/>
            <a:ext cx="4232366" cy="63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200" cap="none" spc="0" normalizeH="0" baseline="0" noProof="0" dirty="0" smtClean="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如何设计单元测试</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a:extLst>
              <a:ext uri="{FF2B5EF4-FFF2-40B4-BE49-F238E27FC236}">
                <a16:creationId xmlns="" xmlns:a16="http://schemas.microsoft.com/office/drawing/2014/main" id="{9D9CC490-11D4-4019-960D-2E0BA57F3E51}"/>
              </a:ext>
            </a:extLst>
          </p:cNvPr>
          <p:cNvPicPr>
            <a:picLocks noChangeAspect="1"/>
          </p:cNvPicPr>
          <p:nvPr/>
        </p:nvPicPr>
        <p:blipFill rotWithShape="1">
          <a:blip r:embed="rId2"/>
          <a:srcRect l="60878"/>
          <a:stretch/>
        </p:blipFill>
        <p:spPr>
          <a:xfrm>
            <a:off x="-5153300" y="547581"/>
            <a:ext cx="6269207" cy="5314808"/>
          </a:xfrm>
          <a:prstGeom prst="rect">
            <a:avLst/>
          </a:prstGeom>
          <a:solidFill>
            <a:srgbClr val="0A0F23"/>
          </a:solidFill>
          <a:effectLst>
            <a:softEdge rad="927100"/>
          </a:effectLst>
        </p:spPr>
      </p:pic>
    </p:spTree>
    <p:extLst>
      <p:ext uri="{BB962C8B-B14F-4D97-AF65-F5344CB8AC3E}">
        <p14:creationId xmlns:p14="http://schemas.microsoft.com/office/powerpoint/2010/main" val="5299846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27" name="文本框 26">
            <a:extLst>
              <a:ext uri="{FF2B5EF4-FFF2-40B4-BE49-F238E27FC236}">
                <a16:creationId xmlns="" xmlns:a16="http://schemas.microsoft.com/office/drawing/2014/main" id="{BB197B71-BE09-4D97-BC9D-79AF98900245}"/>
              </a:ext>
            </a:extLst>
          </p:cNvPr>
          <p:cNvSpPr txBox="1"/>
          <p:nvPr/>
        </p:nvSpPr>
        <p:spPr>
          <a:xfrm>
            <a:off x="353947" y="406462"/>
            <a:ext cx="456248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noProof="0" dirty="0" smtClean="0">
                <a:solidFill>
                  <a:srgbClr val="00B0F0"/>
                </a:solidFill>
                <a:latin typeface="微软雅黑" panose="020B0503020204020204" pitchFamily="34" charset="-122"/>
                <a:ea typeface="微软雅黑" panose="020B0503020204020204" pitchFamily="34" charset="-122"/>
              </a:rPr>
              <a:t>单元测试的设计原则</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 xmlns:a16="http://schemas.microsoft.com/office/drawing/2014/main" id="{BB197B71-BE09-4D97-BC9D-79AF98900245}"/>
              </a:ext>
            </a:extLst>
          </p:cNvPr>
          <p:cNvSpPr txBox="1"/>
          <p:nvPr/>
        </p:nvSpPr>
        <p:spPr>
          <a:xfrm>
            <a:off x="347638" y="1378810"/>
            <a:ext cx="3585886" cy="461665"/>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Font typeface="Arial" charset="0"/>
              <a:buChar char="•"/>
              <a:tabLst/>
              <a:defRPr/>
            </a:pPr>
            <a:r>
              <a:rPr lang="zh-CN" altLang="en-US" sz="2400" b="1" noProof="0" dirty="0" smtClean="0">
                <a:solidFill>
                  <a:schemeClr val="accent2"/>
                </a:solidFill>
                <a:latin typeface="微软雅黑" panose="020B0503020204020204" pitchFamily="34" charset="-122"/>
                <a:ea typeface="微软雅黑" panose="020B0503020204020204" pitchFamily="34" charset="-122"/>
              </a:rPr>
              <a:t>自动化</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 xmlns:a16="http://schemas.microsoft.com/office/drawing/2014/main" id="{BB197B71-BE09-4D97-BC9D-79AF98900245}"/>
              </a:ext>
            </a:extLst>
          </p:cNvPr>
          <p:cNvSpPr txBox="1"/>
          <p:nvPr/>
        </p:nvSpPr>
        <p:spPr>
          <a:xfrm>
            <a:off x="347638" y="2344540"/>
            <a:ext cx="2030301" cy="461665"/>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Font typeface="Arial" charset="0"/>
              <a:buChar char="•"/>
              <a:tabLst/>
              <a:defRPr/>
            </a:pPr>
            <a:r>
              <a:rPr lang="zh-CN" altLang="en-US" sz="2400" b="1" dirty="0" smtClean="0">
                <a:solidFill>
                  <a:schemeClr val="accent2"/>
                </a:solidFill>
                <a:latin typeface="微软雅黑" panose="020B0503020204020204" pitchFamily="34" charset="-122"/>
                <a:ea typeface="微软雅黑" panose="020B0503020204020204" pitchFamily="34" charset="-122"/>
              </a:rPr>
              <a:t>独立性</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 xmlns:a16="http://schemas.microsoft.com/office/drawing/2014/main" id="{BB197B71-BE09-4D97-BC9D-79AF98900245}"/>
              </a:ext>
            </a:extLst>
          </p:cNvPr>
          <p:cNvSpPr txBox="1"/>
          <p:nvPr/>
        </p:nvSpPr>
        <p:spPr>
          <a:xfrm>
            <a:off x="350602" y="3228417"/>
            <a:ext cx="1787013" cy="461665"/>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Font typeface="Arial" charset="0"/>
              <a:buChar char="•"/>
              <a:tabLst/>
              <a:defRPr/>
            </a:pPr>
            <a:r>
              <a:rPr lang="zh-CN" altLang="en-US" sz="2400" b="1" dirty="0" smtClean="0">
                <a:solidFill>
                  <a:schemeClr val="accent2"/>
                </a:solidFill>
                <a:latin typeface="微软雅黑" panose="020B0503020204020204" pitchFamily="34" charset="-122"/>
                <a:ea typeface="微软雅黑" panose="020B0503020204020204" pitchFamily="34" charset="-122"/>
              </a:rPr>
              <a:t>可重复</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 xmlns:a16="http://schemas.microsoft.com/office/drawing/2014/main" id="{BB197B71-BE09-4D97-BC9D-79AF98900245}"/>
              </a:ext>
            </a:extLst>
          </p:cNvPr>
          <p:cNvSpPr txBox="1"/>
          <p:nvPr/>
        </p:nvSpPr>
        <p:spPr>
          <a:xfrm>
            <a:off x="350600" y="5077554"/>
            <a:ext cx="1931827" cy="461665"/>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Font typeface="Arial" charset="0"/>
              <a:buChar char="•"/>
              <a:tabLst/>
              <a:defRPr/>
            </a:pPr>
            <a:r>
              <a:rPr lang="zh-CN" altLang="en-US" sz="2400" b="1" dirty="0" smtClean="0">
                <a:solidFill>
                  <a:schemeClr val="accent2"/>
                </a:solidFill>
                <a:latin typeface="微软雅黑" panose="020B0503020204020204" pitchFamily="34" charset="-122"/>
                <a:ea typeface="微软雅黑" panose="020B0503020204020204" pitchFamily="34" charset="-122"/>
              </a:rPr>
              <a:t>全面性</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 xmlns:a16="http://schemas.microsoft.com/office/drawing/2014/main" id="{BB197B71-BE09-4D97-BC9D-79AF98900245}"/>
              </a:ext>
            </a:extLst>
          </p:cNvPr>
          <p:cNvSpPr txBox="1"/>
          <p:nvPr/>
        </p:nvSpPr>
        <p:spPr>
          <a:xfrm>
            <a:off x="347638" y="4112294"/>
            <a:ext cx="1787013" cy="461665"/>
          </a:xfrm>
          <a:prstGeom prst="rect">
            <a:avLst/>
          </a:prstGeom>
          <a:noFill/>
        </p:spPr>
        <p:txBody>
          <a:bodyPr wrap="square" rtlCol="0">
            <a:spAutoFit/>
          </a:bodyPr>
          <a:lstStyle/>
          <a:p>
            <a:pPr marL="457200" marR="0" lvl="0" indent="-457200" defTabSz="914400" rtl="0" eaLnBrk="1" fontAlgn="auto" latinLnBrk="0" hangingPunct="1">
              <a:lnSpc>
                <a:spcPct val="100000"/>
              </a:lnSpc>
              <a:spcBef>
                <a:spcPts val="0"/>
              </a:spcBef>
              <a:spcAft>
                <a:spcPts val="0"/>
              </a:spcAft>
              <a:buClrTx/>
              <a:buSzTx/>
              <a:buFont typeface="Arial" charset="0"/>
              <a:buChar char="•"/>
              <a:tabLst/>
              <a:defRPr/>
            </a:pPr>
            <a:r>
              <a:rPr lang="zh-CN" altLang="en-US" sz="2400" b="1" dirty="0" smtClean="0">
                <a:solidFill>
                  <a:schemeClr val="accent2"/>
                </a:solidFill>
                <a:latin typeface="微软雅黑" panose="020B0503020204020204" pitchFamily="34" charset="-122"/>
                <a:ea typeface="微软雅黑" panose="020B0503020204020204" pitchFamily="34" charset="-122"/>
              </a:rPr>
              <a:t>细粒度</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 xmlns:a16="http://schemas.microsoft.com/office/drawing/2014/main" id="{E1B9F1AB-47DF-45AB-A674-F3459997B560}"/>
              </a:ext>
            </a:extLst>
          </p:cNvPr>
          <p:cNvSpPr txBox="1"/>
          <p:nvPr/>
        </p:nvSpPr>
        <p:spPr>
          <a:xfrm>
            <a:off x="2282430" y="1423982"/>
            <a:ext cx="9751187" cy="400110"/>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单元测试应该是</a:t>
            </a:r>
            <a:r>
              <a:rPr lang="zh-CN" altLang="en-US" sz="2000" b="1" dirty="0" smtClean="0">
                <a:solidFill>
                  <a:srgbClr val="FFC000"/>
                </a:solidFill>
                <a:latin typeface="微软雅黑" panose="020B0503020204020204" pitchFamily="34" charset="-122"/>
                <a:ea typeface="微软雅黑" panose="020B0503020204020204" pitchFamily="34" charset="-122"/>
              </a:rPr>
              <a:t>自动执行</a:t>
            </a:r>
            <a:r>
              <a:rPr lang="zh-CN" altLang="en-US" sz="2000" b="1" dirty="0" smtClean="0">
                <a:solidFill>
                  <a:schemeClr val="bg1"/>
                </a:solidFill>
                <a:latin typeface="微软雅黑" panose="020B0503020204020204" pitchFamily="34" charset="-122"/>
                <a:ea typeface="微软雅黑" panose="020B0503020204020204" pitchFamily="34" charset="-122"/>
              </a:rPr>
              <a:t>的，并非交互式的</a:t>
            </a:r>
            <a:r>
              <a:rPr lang="zh-CN" altLang="en-US" sz="2000" b="1" dirty="0">
                <a:solidFill>
                  <a:schemeClr val="bg1"/>
                </a:solidFill>
                <a:latin typeface="微软雅黑" panose="020B0503020204020204" pitchFamily="34" charset="-122"/>
                <a:ea typeface="微软雅黑" panose="020B0503020204020204" pitchFamily="34" charset="-122"/>
              </a:rPr>
              <a:t>，</a:t>
            </a:r>
            <a:r>
              <a:rPr lang="zh-CN" altLang="en-US" sz="2000" b="1" dirty="0" smtClean="0">
                <a:solidFill>
                  <a:schemeClr val="bg1"/>
                </a:solidFill>
                <a:latin typeface="微软雅黑" panose="020B0503020204020204" pitchFamily="34" charset="-122"/>
                <a:ea typeface="微软雅黑" panose="020B0503020204020204" pitchFamily="34" charset="-122"/>
              </a:rPr>
              <a:t>利用</a:t>
            </a:r>
            <a:r>
              <a:rPr lang="zh-CN" altLang="en-US" sz="2000" b="1" dirty="0" smtClean="0">
                <a:solidFill>
                  <a:srgbClr val="FFC000"/>
                </a:solidFill>
                <a:latin typeface="微软雅黑" panose="020B0503020204020204" pitchFamily="34" charset="-122"/>
                <a:ea typeface="微软雅黑" panose="020B0503020204020204" pitchFamily="34" charset="-122"/>
              </a:rPr>
              <a:t>断言</a:t>
            </a:r>
            <a:r>
              <a:rPr lang="en-US" altLang="zh-CN" sz="2000" b="1" dirty="0" smtClean="0">
                <a:solidFill>
                  <a:srgbClr val="FFC000"/>
                </a:solidFill>
                <a:latin typeface="微软雅黑" panose="020B0503020204020204" pitchFamily="34" charset="-122"/>
                <a:ea typeface="微软雅黑" panose="020B0503020204020204" pitchFamily="34" charset="-122"/>
              </a:rPr>
              <a:t>Assert</a:t>
            </a:r>
            <a:r>
              <a:rPr lang="zh-CN" altLang="en-US" sz="2000" b="1" dirty="0" smtClean="0">
                <a:solidFill>
                  <a:schemeClr val="bg1"/>
                </a:solidFill>
                <a:latin typeface="微软雅黑" panose="020B0503020204020204" pitchFamily="34" charset="-122"/>
                <a:ea typeface="微软雅黑" panose="020B0503020204020204" pitchFamily="34" charset="-122"/>
              </a:rPr>
              <a:t>进行结果验证</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 xmlns:a16="http://schemas.microsoft.com/office/drawing/2014/main" id="{E1B9F1AB-47DF-45AB-A674-F3459997B560}"/>
              </a:ext>
            </a:extLst>
          </p:cNvPr>
          <p:cNvSpPr txBox="1"/>
          <p:nvPr/>
        </p:nvSpPr>
        <p:spPr>
          <a:xfrm>
            <a:off x="2282427" y="2249993"/>
            <a:ext cx="8571361" cy="707886"/>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单元测试用例之间</a:t>
            </a:r>
            <a:r>
              <a:rPr lang="zh-CN" altLang="en-US" sz="2000" b="1" dirty="0" smtClean="0">
                <a:solidFill>
                  <a:srgbClr val="FFC000"/>
                </a:solidFill>
                <a:latin typeface="微软雅黑" panose="020B0503020204020204" pitchFamily="34" charset="-122"/>
                <a:ea typeface="微软雅黑" panose="020B0503020204020204" pitchFamily="34" charset="-122"/>
              </a:rPr>
              <a:t>不能互相调用</a:t>
            </a:r>
            <a:r>
              <a:rPr lang="zh-CN" altLang="en-US" sz="2000" b="1" dirty="0" smtClean="0">
                <a:solidFill>
                  <a:schemeClr val="bg1"/>
                </a:solidFill>
                <a:latin typeface="微软雅黑" panose="020B0503020204020204" pitchFamily="34" charset="-122"/>
                <a:ea typeface="微软雅黑" panose="020B0503020204020204" pitchFamily="34" charset="-122"/>
              </a:rPr>
              <a:t>，也不能依赖执行的</a:t>
            </a:r>
            <a:r>
              <a:rPr lang="zh-CN" altLang="en-US" sz="2000" b="1" dirty="0" smtClean="0">
                <a:solidFill>
                  <a:srgbClr val="FFC000"/>
                </a:solidFill>
                <a:latin typeface="微软雅黑" panose="020B0503020204020204" pitchFamily="34" charset="-122"/>
                <a:ea typeface="微软雅黑" panose="020B0503020204020204" pitchFamily="34" charset="-122"/>
              </a:rPr>
              <a:t>先后顺序</a:t>
            </a:r>
            <a:r>
              <a:rPr lang="zh-CN" altLang="en-US" sz="2000" b="1" dirty="0" smtClean="0">
                <a:solidFill>
                  <a:schemeClr val="bg1"/>
                </a:solidFill>
                <a:latin typeface="微软雅黑" panose="020B0503020204020204" pitchFamily="34" charset="-122"/>
                <a:ea typeface="微软雅黑" panose="020B0503020204020204" pitchFamily="34" charset="-122"/>
              </a:rPr>
              <a:t>，且不能受</a:t>
            </a:r>
            <a:r>
              <a:rPr lang="zh-CN" altLang="en-US" sz="2000" b="1" dirty="0" smtClean="0">
                <a:solidFill>
                  <a:srgbClr val="FFC000"/>
                </a:solidFill>
                <a:latin typeface="微软雅黑" panose="020B0503020204020204" pitchFamily="34" charset="-122"/>
                <a:ea typeface="微软雅黑" panose="020B0503020204020204" pitchFamily="34" charset="-122"/>
              </a:rPr>
              <a:t>外部环境的影响</a:t>
            </a:r>
            <a:endParaRPr lang="zh-CN" altLang="en-US" sz="2000" b="1" dirty="0">
              <a:solidFill>
                <a:srgbClr val="FFC000"/>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 xmlns:a16="http://schemas.microsoft.com/office/drawing/2014/main" id="{E1B9F1AB-47DF-45AB-A674-F3459997B560}"/>
              </a:ext>
            </a:extLst>
          </p:cNvPr>
          <p:cNvSpPr txBox="1"/>
          <p:nvPr/>
        </p:nvSpPr>
        <p:spPr>
          <a:xfrm>
            <a:off x="2264533" y="3267086"/>
            <a:ext cx="9751187" cy="400110"/>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单元测试是可以</a:t>
            </a:r>
            <a:r>
              <a:rPr lang="zh-CN" altLang="en-US" sz="2000" b="1" dirty="0" smtClean="0">
                <a:solidFill>
                  <a:srgbClr val="FFC000"/>
                </a:solidFill>
                <a:latin typeface="微软雅黑" panose="020B0503020204020204" pitchFamily="34" charset="-122"/>
                <a:ea typeface="微软雅黑" panose="020B0503020204020204" pitchFamily="34" charset="-122"/>
              </a:rPr>
              <a:t>重复执行</a:t>
            </a:r>
            <a:r>
              <a:rPr lang="zh-CN" altLang="en-US" sz="2000" b="1" dirty="0" smtClean="0">
                <a:solidFill>
                  <a:schemeClr val="bg1"/>
                </a:solidFill>
                <a:latin typeface="微软雅黑" panose="020B0503020204020204" pitchFamily="34" charset="-122"/>
                <a:ea typeface="微软雅黑" panose="020B0503020204020204" pitchFamily="34" charset="-122"/>
              </a:rPr>
              <a:t>的，是</a:t>
            </a:r>
            <a:r>
              <a:rPr lang="zh-CN" altLang="en-US" sz="2000" b="1" dirty="0" smtClean="0">
                <a:solidFill>
                  <a:srgbClr val="FFC000"/>
                </a:solidFill>
                <a:latin typeface="微软雅黑" panose="020B0503020204020204" pitchFamily="34" charset="-122"/>
                <a:ea typeface="微软雅黑" panose="020B0503020204020204" pitchFamily="34" charset="-122"/>
              </a:rPr>
              <a:t>无状态</a:t>
            </a:r>
            <a:r>
              <a:rPr lang="zh-CN" altLang="en-US" sz="2000" b="1" dirty="0" smtClean="0">
                <a:solidFill>
                  <a:schemeClr val="bg1"/>
                </a:solidFill>
                <a:latin typeface="微软雅黑" panose="020B0503020204020204" pitchFamily="34" charset="-122"/>
                <a:ea typeface="微软雅黑" panose="020B0503020204020204" pitchFamily="34" charset="-122"/>
              </a:rPr>
              <a:t>的不会对保存的数据进行变更</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 xmlns:a16="http://schemas.microsoft.com/office/drawing/2014/main" id="{E1B9F1AB-47DF-45AB-A674-F3459997B560}"/>
              </a:ext>
            </a:extLst>
          </p:cNvPr>
          <p:cNvSpPr txBox="1"/>
          <p:nvPr/>
        </p:nvSpPr>
        <p:spPr>
          <a:xfrm>
            <a:off x="2264532" y="4137881"/>
            <a:ext cx="9751187" cy="400110"/>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保证测试粒度足够小，尽可能覆盖方法内所有</a:t>
            </a:r>
            <a:r>
              <a:rPr lang="zh-CN" altLang="en-US" sz="2000" b="1" dirty="0" smtClean="0">
                <a:solidFill>
                  <a:srgbClr val="FFC000"/>
                </a:solidFill>
                <a:latin typeface="微软雅黑" panose="020B0503020204020204" pitchFamily="34" charset="-122"/>
                <a:ea typeface="微软雅黑" panose="020B0503020204020204" pitchFamily="34" charset="-122"/>
              </a:rPr>
              <a:t>逻辑分支</a:t>
            </a:r>
            <a:endParaRPr lang="zh-CN" altLang="en-US" sz="2000" b="1" dirty="0">
              <a:solidFill>
                <a:srgbClr val="FFC000"/>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 xmlns:a16="http://schemas.microsoft.com/office/drawing/2014/main" id="{E1B9F1AB-47DF-45AB-A674-F3459997B560}"/>
              </a:ext>
            </a:extLst>
          </p:cNvPr>
          <p:cNvSpPr txBox="1"/>
          <p:nvPr/>
        </p:nvSpPr>
        <p:spPr>
          <a:xfrm>
            <a:off x="2264531" y="4970736"/>
            <a:ext cx="9751187" cy="707886"/>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除了正确的输入得到预期的结果外，还需要加入边界值、特殊值，参数缺失等异常情况测试，提高方法的鲁棒性</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 name="矩形 20">
            <a:extLst>
              <a:ext uri="{FF2B5EF4-FFF2-40B4-BE49-F238E27FC236}">
                <a16:creationId xmlns="" xmlns:a16="http://schemas.microsoft.com/office/drawing/2014/main" id="{CB954184-1215-4D49-9E22-57206BBCD164}"/>
              </a:ext>
            </a:extLst>
          </p:cNvPr>
          <p:cNvSpPr/>
          <p:nvPr/>
        </p:nvSpPr>
        <p:spPr>
          <a:xfrm>
            <a:off x="2060192" y="1378810"/>
            <a:ext cx="45719" cy="4515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698459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2890461" y="3015856"/>
            <a:ext cx="7657378"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noProof="0" dirty="0" smtClean="0">
                <a:solidFill>
                  <a:schemeClr val="bg1"/>
                </a:solidFill>
                <a:latin typeface="微软雅黑" panose="020B0503020204020204" pitchFamily="34" charset="-122"/>
                <a:ea typeface="微软雅黑" panose="020B0503020204020204" pitchFamily="34" charset="-122"/>
              </a:rPr>
              <a:t>如何应用这</a:t>
            </a:r>
            <a:r>
              <a:rPr lang="en-US" altLang="zh-CN" sz="3200" b="1" noProof="0" dirty="0" smtClean="0">
                <a:solidFill>
                  <a:schemeClr val="bg1"/>
                </a:solidFill>
                <a:latin typeface="微软雅黑" panose="020B0503020204020204" pitchFamily="34" charset="-122"/>
                <a:ea typeface="微软雅黑" panose="020B0503020204020204" pitchFamily="34" charset="-122"/>
              </a:rPr>
              <a:t>5</a:t>
            </a:r>
            <a:r>
              <a:rPr lang="zh-CN" altLang="en-US" sz="3200" b="1" noProof="0" dirty="0" smtClean="0">
                <a:solidFill>
                  <a:schemeClr val="bg1"/>
                </a:solidFill>
                <a:latin typeface="微软雅黑" panose="020B0503020204020204" pitchFamily="34" charset="-122"/>
                <a:ea typeface="微软雅黑" panose="020B0503020204020204" pitchFamily="34" charset="-122"/>
              </a:rPr>
              <a:t>个原则写好单元测试？</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54503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10" y="362924"/>
            <a:ext cx="4281132"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dirty="0" smtClean="0">
                <a:solidFill>
                  <a:srgbClr val="00B0F0"/>
                </a:solidFill>
                <a:latin typeface="微软雅黑" panose="020B0503020204020204" pitchFamily="34" charset="-122"/>
                <a:ea typeface="微软雅黑" panose="020B0503020204020204" pitchFamily="34" charset="-122"/>
              </a:rPr>
              <a:t>如何写好</a:t>
            </a:r>
            <a:r>
              <a:rPr lang="zh-CN" altLang="en-US" sz="3200" b="1" noProof="0" dirty="0" smtClean="0">
                <a:solidFill>
                  <a:srgbClr val="00B0F0"/>
                </a:solidFill>
                <a:latin typeface="微软雅黑" panose="020B0503020204020204" pitchFamily="34" charset="-122"/>
                <a:ea typeface="微软雅黑" panose="020B0503020204020204" pitchFamily="34" charset="-122"/>
              </a:rPr>
              <a:t>单元测试</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BB197B71-BE09-4D97-BC9D-79AF98900245}"/>
              </a:ext>
            </a:extLst>
          </p:cNvPr>
          <p:cNvSpPr txBox="1"/>
          <p:nvPr/>
        </p:nvSpPr>
        <p:spPr>
          <a:xfrm>
            <a:off x="1190419" y="1352128"/>
            <a:ext cx="3585886"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zh-CN" altLang="en-US" sz="2400" b="1" noProof="0" dirty="0" smtClean="0">
                <a:solidFill>
                  <a:schemeClr val="accent2"/>
                </a:solidFill>
                <a:latin typeface="微软雅黑" panose="020B0503020204020204" pitchFamily="34" charset="-122"/>
                <a:ea typeface="微软雅黑" panose="020B0503020204020204" pitchFamily="34" charset="-122"/>
              </a:rPr>
              <a:t>自动化原则</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 xmlns:a16="http://schemas.microsoft.com/office/drawing/2014/main" id="{E1B9F1AB-47DF-45AB-A674-F3459997B560}"/>
              </a:ext>
            </a:extLst>
          </p:cNvPr>
          <p:cNvSpPr txBox="1"/>
          <p:nvPr/>
        </p:nvSpPr>
        <p:spPr>
          <a:xfrm>
            <a:off x="403408" y="4768956"/>
            <a:ext cx="9751187" cy="707886"/>
          </a:xfrm>
          <a:prstGeom prst="rect">
            <a:avLst/>
          </a:prstGeom>
          <a:noFill/>
        </p:spPr>
        <p:txBody>
          <a:bodyPr wrap="square" rtlCol="0">
            <a:spAutoFit/>
          </a:bodyPr>
          <a:lstStyle/>
          <a:p>
            <a:pPr marL="457200" indent="-457200" algn="l">
              <a:buFont typeface="Arial" charset="0"/>
              <a:buChar char="•"/>
            </a:pPr>
            <a:r>
              <a:rPr lang="zh-CN" altLang="en-US" sz="2000" b="1" dirty="0" smtClean="0">
                <a:solidFill>
                  <a:srgbClr val="FFC000"/>
                </a:solidFill>
                <a:latin typeface="微软雅黑" panose="020B0503020204020204" pitchFamily="34" charset="-122"/>
                <a:ea typeface="微软雅黑" panose="020B0503020204020204" pitchFamily="34" charset="-122"/>
              </a:rPr>
              <a:t>保证测试用例尽量快</a:t>
            </a:r>
            <a:r>
              <a:rPr lang="zh-CN" altLang="en-US" sz="2000" b="1" dirty="0" smtClean="0">
                <a:solidFill>
                  <a:schemeClr val="bg1"/>
                </a:solidFill>
                <a:latin typeface="微软雅黑" panose="020B0503020204020204" pitchFamily="34" charset="-122"/>
                <a:ea typeface="微软雅黑" panose="020B0503020204020204" pitchFamily="34" charset="-122"/>
              </a:rPr>
              <a:t>，当我们编写或者修改完一个方法后，都需要执行测试用例，为了让测试用例快速执行，应该精简</a:t>
            </a:r>
            <a:r>
              <a:rPr lang="zh-CN" altLang="en-US" sz="2000" b="1" dirty="0" smtClean="0">
                <a:solidFill>
                  <a:srgbClr val="FFC000"/>
                </a:solidFill>
                <a:latin typeface="微软雅黑" panose="020B0503020204020204" pitchFamily="34" charset="-122"/>
                <a:ea typeface="微软雅黑" panose="020B0503020204020204" pitchFamily="34" charset="-122"/>
              </a:rPr>
              <a:t>测试启动依赖项</a:t>
            </a:r>
            <a:r>
              <a:rPr lang="zh-CN" altLang="en-US" sz="2000" b="1" dirty="0" smtClean="0">
                <a:solidFill>
                  <a:schemeClr val="bg1"/>
                </a:solidFill>
                <a:latin typeface="微软雅黑" panose="020B0503020204020204" pitchFamily="34" charset="-122"/>
                <a:ea typeface="微软雅黑" panose="020B0503020204020204" pitchFamily="34" charset="-122"/>
              </a:rPr>
              <a:t>避免启动整个服务</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 xmlns:a16="http://schemas.microsoft.com/office/drawing/2014/main" id="{E1B9F1AB-47DF-45AB-A674-F3459997B560}"/>
              </a:ext>
            </a:extLst>
          </p:cNvPr>
          <p:cNvSpPr txBox="1"/>
          <p:nvPr/>
        </p:nvSpPr>
        <p:spPr>
          <a:xfrm>
            <a:off x="403408" y="3339409"/>
            <a:ext cx="9751187" cy="1015663"/>
          </a:xfrm>
          <a:prstGeom prst="rect">
            <a:avLst/>
          </a:prstGeom>
          <a:noFill/>
        </p:spPr>
        <p:txBody>
          <a:bodyPr wrap="square" rtlCol="0">
            <a:spAutoFit/>
          </a:bodyPr>
          <a:lstStyle/>
          <a:p>
            <a:pPr marL="457200" indent="-457200" algn="l">
              <a:buFont typeface="Arial" charset="0"/>
              <a:buChar char="•"/>
            </a:pPr>
            <a:r>
              <a:rPr lang="zh-CN" altLang="en-US" sz="2000" b="1" dirty="0" smtClean="0">
                <a:solidFill>
                  <a:srgbClr val="FFC000"/>
                </a:solidFill>
                <a:latin typeface="微软雅黑" panose="020B0503020204020204" pitchFamily="34" charset="-122"/>
                <a:ea typeface="微软雅黑" panose="020B0503020204020204" pitchFamily="34" charset="-122"/>
              </a:rPr>
              <a:t>测试数据外部化</a:t>
            </a:r>
            <a:r>
              <a:rPr lang="zh-CN" altLang="en-US" sz="2000" b="1" dirty="0" smtClean="0">
                <a:solidFill>
                  <a:schemeClr val="bg1"/>
                </a:solidFill>
                <a:latin typeface="微软雅黑" panose="020B0503020204020204" pitchFamily="34" charset="-122"/>
                <a:ea typeface="微软雅黑" panose="020B0503020204020204" pitchFamily="34" charset="-122"/>
              </a:rPr>
              <a:t>，对于不变或者数据量小的测试用例数据我们可以把数据写死在单元测试代码中，对于测试数据会变化频繁或者数据量比较大的测试用例数据，可以把这部分数据放在外部文件中统一管理</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 xmlns:a16="http://schemas.microsoft.com/office/drawing/2014/main" id="{E1B9F1AB-47DF-45AB-A674-F3459997B560}"/>
              </a:ext>
            </a:extLst>
          </p:cNvPr>
          <p:cNvSpPr txBox="1"/>
          <p:nvPr/>
        </p:nvSpPr>
        <p:spPr>
          <a:xfrm>
            <a:off x="403408" y="2291741"/>
            <a:ext cx="9751187" cy="400110"/>
          </a:xfrm>
          <a:prstGeom prst="rect">
            <a:avLst/>
          </a:prstGeom>
          <a:noFill/>
        </p:spPr>
        <p:txBody>
          <a:bodyPr wrap="square" rtlCol="0">
            <a:spAutoFit/>
          </a:bodyPr>
          <a:lstStyle/>
          <a:p>
            <a:pPr marL="457200" indent="-457200" algn="l">
              <a:buFont typeface="Arial" charset="0"/>
              <a:buChar char="•"/>
            </a:pPr>
            <a:r>
              <a:rPr lang="zh-CN" altLang="en-US" sz="2000" b="1" dirty="0" smtClean="0">
                <a:solidFill>
                  <a:srgbClr val="FFC000"/>
                </a:solidFill>
                <a:latin typeface="微软雅黑" panose="020B0503020204020204" pitchFamily="34" charset="-122"/>
                <a:ea typeface="微软雅黑" panose="020B0503020204020204" pitchFamily="34" charset="-122"/>
              </a:rPr>
              <a:t>不要在单元测试中打印程序运行内容</a:t>
            </a:r>
            <a:r>
              <a:rPr lang="zh-CN" altLang="en-US" sz="2000" b="1" dirty="0" smtClean="0">
                <a:solidFill>
                  <a:schemeClr val="bg1"/>
                </a:solidFill>
                <a:latin typeface="微软雅黑" panose="020B0503020204020204" pitchFamily="34" charset="-122"/>
                <a:ea typeface="微软雅黑" panose="020B0503020204020204" pitchFamily="34" charset="-122"/>
              </a:rPr>
              <a:t>，使用断言来判断你的程序正确性</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9" name="interlock_64751">
            <a:extLst>
              <a:ext uri="{FF2B5EF4-FFF2-40B4-BE49-F238E27FC236}">
                <a16:creationId xmlns="" xmlns:a16="http://schemas.microsoft.com/office/drawing/2014/main" id="{A28F85A6-2C62-424F-9D53-5D6A9B67A324}"/>
              </a:ext>
            </a:extLst>
          </p:cNvPr>
          <p:cNvSpPr>
            <a:spLocks noChangeAspect="1"/>
          </p:cNvSpPr>
          <p:nvPr/>
        </p:nvSpPr>
        <p:spPr bwMode="auto">
          <a:xfrm>
            <a:off x="403408" y="1352128"/>
            <a:ext cx="536047" cy="535183"/>
          </a:xfrm>
          <a:custGeom>
            <a:avLst/>
            <a:gdLst>
              <a:gd name="connsiteX0" fmla="*/ 536383 w 609459"/>
              <a:gd name="connsiteY0" fmla="*/ 348091 h 608477"/>
              <a:gd name="connsiteX1" fmla="*/ 570534 w 609459"/>
              <a:gd name="connsiteY1" fmla="*/ 382183 h 608477"/>
              <a:gd name="connsiteX2" fmla="*/ 570534 w 609459"/>
              <a:gd name="connsiteY2" fmla="*/ 569688 h 608477"/>
              <a:gd name="connsiteX3" fmla="*/ 476686 w 609459"/>
              <a:gd name="connsiteY3" fmla="*/ 608477 h 608477"/>
              <a:gd name="connsiteX4" fmla="*/ 382703 w 609459"/>
              <a:gd name="connsiteY4" fmla="*/ 569688 h 608477"/>
              <a:gd name="connsiteX5" fmla="*/ 231712 w 609459"/>
              <a:gd name="connsiteY5" fmla="*/ 418959 h 608477"/>
              <a:gd name="connsiteX6" fmla="*/ 294233 w 609459"/>
              <a:gd name="connsiteY6" fmla="*/ 356413 h 608477"/>
              <a:gd name="connsiteX7" fmla="*/ 445358 w 609459"/>
              <a:gd name="connsiteY7" fmla="*/ 507276 h 608477"/>
              <a:gd name="connsiteX8" fmla="*/ 508013 w 609459"/>
              <a:gd name="connsiteY8" fmla="*/ 507276 h 608477"/>
              <a:gd name="connsiteX9" fmla="*/ 508013 w 609459"/>
              <a:gd name="connsiteY9" fmla="*/ 444729 h 608477"/>
              <a:gd name="connsiteX10" fmla="*/ 473728 w 609459"/>
              <a:gd name="connsiteY10" fmla="*/ 410638 h 608477"/>
              <a:gd name="connsiteX11" fmla="*/ 189939 w 609459"/>
              <a:gd name="connsiteY11" fmla="*/ 231446 h 608477"/>
              <a:gd name="connsiteX12" fmla="*/ 252456 w 609459"/>
              <a:gd name="connsiteY12" fmla="*/ 293860 h 608477"/>
              <a:gd name="connsiteX13" fmla="*/ 101475 w 609459"/>
              <a:gd name="connsiteY13" fmla="*/ 444726 h 608477"/>
              <a:gd name="connsiteX14" fmla="*/ 101475 w 609459"/>
              <a:gd name="connsiteY14" fmla="*/ 507273 h 608477"/>
              <a:gd name="connsiteX15" fmla="*/ 163991 w 609459"/>
              <a:gd name="connsiteY15" fmla="*/ 507273 h 608477"/>
              <a:gd name="connsiteX16" fmla="*/ 198275 w 609459"/>
              <a:gd name="connsiteY16" fmla="*/ 473047 h 608477"/>
              <a:gd name="connsiteX17" fmla="*/ 260926 w 609459"/>
              <a:gd name="connsiteY17" fmla="*/ 535594 h 608477"/>
              <a:gd name="connsiteX18" fmla="*/ 226643 w 609459"/>
              <a:gd name="connsiteY18" fmla="*/ 569687 h 608477"/>
              <a:gd name="connsiteX19" fmla="*/ 132666 w 609459"/>
              <a:gd name="connsiteY19" fmla="*/ 608477 h 608477"/>
              <a:gd name="connsiteX20" fmla="*/ 38823 w 609459"/>
              <a:gd name="connsiteY20" fmla="*/ 569687 h 608477"/>
              <a:gd name="connsiteX21" fmla="*/ 38823 w 609459"/>
              <a:gd name="connsiteY21" fmla="*/ 382178 h 608477"/>
              <a:gd name="connsiteX22" fmla="*/ 132716 w 609459"/>
              <a:gd name="connsiteY22" fmla="*/ 1 h 608477"/>
              <a:gd name="connsiteX23" fmla="*/ 226614 w 609459"/>
              <a:gd name="connsiteY23" fmla="*/ 38771 h 608477"/>
              <a:gd name="connsiteX24" fmla="*/ 377712 w 609459"/>
              <a:gd name="connsiteY24" fmla="*/ 189688 h 608477"/>
              <a:gd name="connsiteX25" fmla="*/ 315068 w 609459"/>
              <a:gd name="connsiteY25" fmla="*/ 252124 h 608477"/>
              <a:gd name="connsiteX26" fmla="*/ 163970 w 609459"/>
              <a:gd name="connsiteY26" fmla="*/ 101340 h 608477"/>
              <a:gd name="connsiteX27" fmla="*/ 101461 w 609459"/>
              <a:gd name="connsiteY27" fmla="*/ 101340 h 608477"/>
              <a:gd name="connsiteX28" fmla="*/ 101461 w 609459"/>
              <a:gd name="connsiteY28" fmla="*/ 163775 h 608477"/>
              <a:gd name="connsiteX29" fmla="*/ 135606 w 609459"/>
              <a:gd name="connsiteY29" fmla="*/ 198013 h 608477"/>
              <a:gd name="connsiteX30" fmla="*/ 72962 w 609459"/>
              <a:gd name="connsiteY30" fmla="*/ 260448 h 608477"/>
              <a:gd name="connsiteX31" fmla="*/ 38817 w 609459"/>
              <a:gd name="connsiteY31" fmla="*/ 226344 h 608477"/>
              <a:gd name="connsiteX32" fmla="*/ 38817 w 609459"/>
              <a:gd name="connsiteY32" fmla="*/ 38771 h 608477"/>
              <a:gd name="connsiteX33" fmla="*/ 132716 w 609459"/>
              <a:gd name="connsiteY33" fmla="*/ 1 h 608477"/>
              <a:gd name="connsiteX34" fmla="*/ 476678 w 609459"/>
              <a:gd name="connsiteY34" fmla="*/ 0 h 608477"/>
              <a:gd name="connsiteX35" fmla="*/ 570537 w 609459"/>
              <a:gd name="connsiteY35" fmla="*/ 38767 h 608477"/>
              <a:gd name="connsiteX36" fmla="*/ 570537 w 609459"/>
              <a:gd name="connsiteY36" fmla="*/ 226327 h 608477"/>
              <a:gd name="connsiteX37" fmla="*/ 419556 w 609459"/>
              <a:gd name="connsiteY37" fmla="*/ 377234 h 608477"/>
              <a:gd name="connsiteX38" fmla="*/ 356905 w 609459"/>
              <a:gd name="connsiteY38" fmla="*/ 314670 h 608477"/>
              <a:gd name="connsiteX39" fmla="*/ 508021 w 609459"/>
              <a:gd name="connsiteY39" fmla="*/ 163762 h 608477"/>
              <a:gd name="connsiteX40" fmla="*/ 508021 w 609459"/>
              <a:gd name="connsiteY40" fmla="*/ 101332 h 608477"/>
              <a:gd name="connsiteX41" fmla="*/ 445369 w 609459"/>
              <a:gd name="connsiteY41" fmla="*/ 101332 h 608477"/>
              <a:gd name="connsiteX42" fmla="*/ 411220 w 609459"/>
              <a:gd name="connsiteY42" fmla="*/ 135434 h 608477"/>
              <a:gd name="connsiteX43" fmla="*/ 348569 w 609459"/>
              <a:gd name="connsiteY43" fmla="*/ 72869 h 608477"/>
              <a:gd name="connsiteX44" fmla="*/ 382718 w 609459"/>
              <a:gd name="connsiteY44" fmla="*/ 38767 h 608477"/>
              <a:gd name="connsiteX45" fmla="*/ 476678 w 609459"/>
              <a:gd name="connsiteY45" fmla="*/ 0 h 608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9459" h="608477">
                <a:moveTo>
                  <a:pt x="536383" y="348091"/>
                </a:moveTo>
                <a:lnTo>
                  <a:pt x="570534" y="382183"/>
                </a:lnTo>
                <a:cubicBezTo>
                  <a:pt x="622433" y="433992"/>
                  <a:pt x="622433" y="518013"/>
                  <a:pt x="570534" y="569688"/>
                </a:cubicBezTo>
                <a:cubicBezTo>
                  <a:pt x="544719" y="595592"/>
                  <a:pt x="510702" y="608477"/>
                  <a:pt x="476686" y="608477"/>
                </a:cubicBezTo>
                <a:cubicBezTo>
                  <a:pt x="442669" y="608477"/>
                  <a:pt x="408652" y="595592"/>
                  <a:pt x="382703" y="569688"/>
                </a:cubicBezTo>
                <a:lnTo>
                  <a:pt x="231712" y="418959"/>
                </a:lnTo>
                <a:lnTo>
                  <a:pt x="294233" y="356413"/>
                </a:lnTo>
                <a:lnTo>
                  <a:pt x="445358" y="507276"/>
                </a:lnTo>
                <a:cubicBezTo>
                  <a:pt x="462568" y="524456"/>
                  <a:pt x="490669" y="524456"/>
                  <a:pt x="508013" y="507276"/>
                </a:cubicBezTo>
                <a:cubicBezTo>
                  <a:pt x="525223" y="489961"/>
                  <a:pt x="525223" y="462044"/>
                  <a:pt x="508013" y="444729"/>
                </a:cubicBezTo>
                <a:lnTo>
                  <a:pt x="473728" y="410638"/>
                </a:lnTo>
                <a:close/>
                <a:moveTo>
                  <a:pt x="189939" y="231446"/>
                </a:moveTo>
                <a:lnTo>
                  <a:pt x="252456" y="293860"/>
                </a:lnTo>
                <a:lnTo>
                  <a:pt x="101475" y="444726"/>
                </a:lnTo>
                <a:cubicBezTo>
                  <a:pt x="84131" y="461906"/>
                  <a:pt x="84131" y="489959"/>
                  <a:pt x="101475" y="507273"/>
                </a:cubicBezTo>
                <a:cubicBezTo>
                  <a:pt x="118683" y="524454"/>
                  <a:pt x="146782" y="524454"/>
                  <a:pt x="163991" y="507273"/>
                </a:cubicBezTo>
                <a:lnTo>
                  <a:pt x="198275" y="473047"/>
                </a:lnTo>
                <a:lnTo>
                  <a:pt x="260926" y="535594"/>
                </a:lnTo>
                <a:lnTo>
                  <a:pt x="226643" y="569687"/>
                </a:lnTo>
                <a:cubicBezTo>
                  <a:pt x="200695" y="595592"/>
                  <a:pt x="166680" y="608477"/>
                  <a:pt x="132666" y="608477"/>
                </a:cubicBezTo>
                <a:cubicBezTo>
                  <a:pt x="98651" y="608477"/>
                  <a:pt x="64637" y="595592"/>
                  <a:pt x="38823" y="569687"/>
                </a:cubicBezTo>
                <a:cubicBezTo>
                  <a:pt x="-12938" y="518011"/>
                  <a:pt x="-12938" y="433988"/>
                  <a:pt x="38823" y="382178"/>
                </a:cubicBezTo>
                <a:close/>
                <a:moveTo>
                  <a:pt x="132716" y="1"/>
                </a:moveTo>
                <a:cubicBezTo>
                  <a:pt x="166726" y="1"/>
                  <a:pt x="200737" y="12924"/>
                  <a:pt x="226614" y="38771"/>
                </a:cubicBezTo>
                <a:lnTo>
                  <a:pt x="377712" y="189688"/>
                </a:lnTo>
                <a:lnTo>
                  <a:pt x="315068" y="252124"/>
                </a:lnTo>
                <a:lnTo>
                  <a:pt x="163970" y="101340"/>
                </a:lnTo>
                <a:cubicBezTo>
                  <a:pt x="146763" y="84019"/>
                  <a:pt x="118668" y="84019"/>
                  <a:pt x="101461" y="101340"/>
                </a:cubicBezTo>
                <a:cubicBezTo>
                  <a:pt x="84120" y="118526"/>
                  <a:pt x="84120" y="146588"/>
                  <a:pt x="101461" y="163775"/>
                </a:cubicBezTo>
                <a:lnTo>
                  <a:pt x="135606" y="198013"/>
                </a:lnTo>
                <a:lnTo>
                  <a:pt x="72962" y="260448"/>
                </a:lnTo>
                <a:lnTo>
                  <a:pt x="38817" y="226344"/>
                </a:lnTo>
                <a:cubicBezTo>
                  <a:pt x="-12938" y="174650"/>
                  <a:pt x="-12938" y="90464"/>
                  <a:pt x="38817" y="38771"/>
                </a:cubicBezTo>
                <a:cubicBezTo>
                  <a:pt x="64695" y="12924"/>
                  <a:pt x="98705" y="1"/>
                  <a:pt x="132716" y="1"/>
                </a:cubicBezTo>
                <a:close/>
                <a:moveTo>
                  <a:pt x="476678" y="0"/>
                </a:moveTo>
                <a:cubicBezTo>
                  <a:pt x="510676" y="0"/>
                  <a:pt x="544657" y="12923"/>
                  <a:pt x="570537" y="38767"/>
                </a:cubicBezTo>
                <a:cubicBezTo>
                  <a:pt x="622433" y="90457"/>
                  <a:pt x="622433" y="174637"/>
                  <a:pt x="570537" y="226327"/>
                </a:cubicBezTo>
                <a:lnTo>
                  <a:pt x="419556" y="377234"/>
                </a:lnTo>
                <a:lnTo>
                  <a:pt x="356905" y="314670"/>
                </a:lnTo>
                <a:lnTo>
                  <a:pt x="508021" y="163762"/>
                </a:lnTo>
                <a:cubicBezTo>
                  <a:pt x="525229" y="146577"/>
                  <a:pt x="525229" y="118517"/>
                  <a:pt x="508021" y="101332"/>
                </a:cubicBezTo>
                <a:cubicBezTo>
                  <a:pt x="490677" y="84013"/>
                  <a:pt x="462578" y="84013"/>
                  <a:pt x="445369" y="101332"/>
                </a:cubicBezTo>
                <a:lnTo>
                  <a:pt x="411220" y="135434"/>
                </a:lnTo>
                <a:lnTo>
                  <a:pt x="348569" y="72869"/>
                </a:lnTo>
                <a:lnTo>
                  <a:pt x="382718" y="38767"/>
                </a:lnTo>
                <a:cubicBezTo>
                  <a:pt x="408666" y="12923"/>
                  <a:pt x="442681" y="0"/>
                  <a:pt x="476678" y="0"/>
                </a:cubicBezTo>
                <a:close/>
              </a:path>
            </a:pathLst>
          </a:custGeom>
          <a:solidFill>
            <a:schemeClr val="bg1"/>
          </a:solidFill>
          <a:ln>
            <a:noFill/>
          </a:ln>
        </p:spPr>
        <p:txBody>
          <a:bodyPr/>
          <a:lstStyle/>
          <a:p>
            <a:endParaRPr lang="zh-CN" altLang="en-US" dirty="0"/>
          </a:p>
        </p:txBody>
      </p:sp>
    </p:spTree>
    <p:extLst>
      <p:ext uri="{BB962C8B-B14F-4D97-AF65-F5344CB8AC3E}">
        <p14:creationId xmlns:p14="http://schemas.microsoft.com/office/powerpoint/2010/main" val="21054292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10" y="362924"/>
            <a:ext cx="4281132"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dirty="0" smtClean="0">
                <a:solidFill>
                  <a:srgbClr val="00B0F0"/>
                </a:solidFill>
                <a:latin typeface="微软雅黑" panose="020B0503020204020204" pitchFamily="34" charset="-122"/>
                <a:ea typeface="微软雅黑" panose="020B0503020204020204" pitchFamily="34" charset="-122"/>
              </a:rPr>
              <a:t>如何写好</a:t>
            </a:r>
            <a:r>
              <a:rPr lang="zh-CN" altLang="en-US" sz="3200" b="1" noProof="0" dirty="0" smtClean="0">
                <a:solidFill>
                  <a:srgbClr val="00B0F0"/>
                </a:solidFill>
                <a:latin typeface="微软雅黑" panose="020B0503020204020204" pitchFamily="34" charset="-122"/>
                <a:ea typeface="微软雅黑" panose="020B0503020204020204" pitchFamily="34" charset="-122"/>
              </a:rPr>
              <a:t>单元测试</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BB197B71-BE09-4D97-BC9D-79AF98900245}"/>
              </a:ext>
            </a:extLst>
          </p:cNvPr>
          <p:cNvSpPr txBox="1"/>
          <p:nvPr/>
        </p:nvSpPr>
        <p:spPr>
          <a:xfrm>
            <a:off x="1374080" y="1342671"/>
            <a:ext cx="3585886"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zh-CN" altLang="en-US" sz="2400" b="1" dirty="0" smtClean="0">
                <a:solidFill>
                  <a:schemeClr val="accent2"/>
                </a:solidFill>
                <a:latin typeface="微软雅黑" panose="020B0503020204020204" pitchFamily="34" charset="-122"/>
                <a:ea typeface="微软雅黑" panose="020B0503020204020204" pitchFamily="34" charset="-122"/>
              </a:rPr>
              <a:t>独立性原则</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 xmlns:a16="http://schemas.microsoft.com/office/drawing/2014/main" id="{E1B9F1AB-47DF-45AB-A674-F3459997B560}"/>
              </a:ext>
            </a:extLst>
          </p:cNvPr>
          <p:cNvSpPr txBox="1"/>
          <p:nvPr/>
        </p:nvSpPr>
        <p:spPr>
          <a:xfrm>
            <a:off x="403408" y="3831778"/>
            <a:ext cx="9751187" cy="1015663"/>
          </a:xfrm>
          <a:prstGeom prst="rect">
            <a:avLst/>
          </a:prstGeom>
          <a:noFill/>
        </p:spPr>
        <p:txBody>
          <a:bodyPr wrap="square" rtlCol="0">
            <a:spAutoFit/>
          </a:bodyPr>
          <a:lstStyle/>
          <a:p>
            <a:pPr marL="457200" indent="-457200" algn="l">
              <a:buFont typeface="Arial" charset="0"/>
              <a:buChar char="•"/>
            </a:pPr>
            <a:r>
              <a:rPr lang="zh-CN" altLang="en-US" sz="2000" b="1" dirty="0" smtClean="0">
                <a:solidFill>
                  <a:srgbClr val="FFC000"/>
                </a:solidFill>
                <a:latin typeface="微软雅黑" panose="020B0503020204020204" pitchFamily="34" charset="-122"/>
                <a:ea typeface="微软雅黑" panose="020B0503020204020204" pitchFamily="34" charset="-122"/>
              </a:rPr>
              <a:t>每个测试单元独立于其它测试单元</a:t>
            </a:r>
            <a:r>
              <a:rPr lang="zh-CN" altLang="en-US" sz="2000" b="1" dirty="0" smtClean="0">
                <a:solidFill>
                  <a:schemeClr val="bg1"/>
                </a:solidFill>
                <a:latin typeface="微软雅黑" panose="020B0503020204020204" pitchFamily="34" charset="-122"/>
                <a:ea typeface="微软雅黑" panose="020B0503020204020204" pitchFamily="34" charset="-122"/>
              </a:rPr>
              <a:t>，不要做单元测试调用链，这样会妨碍定位测试用例失败的原因，而且由于测试用例代码之间的依赖关系，导致一处修改要对多个测试用例的修改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 xmlns:a16="http://schemas.microsoft.com/office/drawing/2014/main" id="{E1B9F1AB-47DF-45AB-A674-F3459997B560}"/>
              </a:ext>
            </a:extLst>
          </p:cNvPr>
          <p:cNvSpPr txBox="1"/>
          <p:nvPr/>
        </p:nvSpPr>
        <p:spPr>
          <a:xfrm>
            <a:off x="403408" y="2418351"/>
            <a:ext cx="9751187" cy="707886"/>
          </a:xfrm>
          <a:prstGeom prst="rect">
            <a:avLst/>
          </a:prstGeom>
          <a:noFill/>
        </p:spPr>
        <p:txBody>
          <a:bodyPr wrap="square" rtlCol="0">
            <a:spAutoFit/>
          </a:bodyPr>
          <a:lstStyle/>
          <a:p>
            <a:pPr marL="457200" indent="-457200" algn="l">
              <a:buFont typeface="Arial" charset="0"/>
              <a:buChar char="•"/>
            </a:pPr>
            <a:r>
              <a:rPr lang="zh-CN" altLang="en-US" sz="2000" b="1" dirty="0" smtClean="0">
                <a:solidFill>
                  <a:srgbClr val="FFC000"/>
                </a:solidFill>
                <a:latin typeface="微软雅黑" panose="020B0503020204020204" pitchFamily="34" charset="-122"/>
                <a:ea typeface="微软雅黑" panose="020B0503020204020204" pitchFamily="34" charset="-122"/>
              </a:rPr>
              <a:t>排除单元测试对所有外部服务和状态的依赖</a:t>
            </a:r>
            <a:r>
              <a:rPr lang="zh-CN" altLang="en-US" sz="2000" b="1" dirty="0" smtClean="0">
                <a:solidFill>
                  <a:schemeClr val="bg1"/>
                </a:solidFill>
                <a:latin typeface="微软雅黑" panose="020B0503020204020204" pitchFamily="34" charset="-122"/>
                <a:ea typeface="微软雅黑" panose="020B0503020204020204" pitchFamily="34" charset="-122"/>
              </a:rPr>
              <a:t>，外部依赖意味着单元测试在不同情况下会有不同的测试结果，也会导致单元测试不能够独立运行</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10" name="ship_166886">
            <a:extLst>
              <a:ext uri="{FF2B5EF4-FFF2-40B4-BE49-F238E27FC236}">
                <a16:creationId xmlns="" xmlns:a16="http://schemas.microsoft.com/office/drawing/2014/main" id="{803D8D5F-A277-4F12-9A69-22C93B654815}"/>
              </a:ext>
            </a:extLst>
          </p:cNvPr>
          <p:cNvSpPr>
            <a:spLocks noChangeAspect="1"/>
          </p:cNvSpPr>
          <p:nvPr/>
        </p:nvSpPr>
        <p:spPr bwMode="auto">
          <a:xfrm>
            <a:off x="473748" y="1270910"/>
            <a:ext cx="609685" cy="605189"/>
          </a:xfrm>
          <a:custGeom>
            <a:avLst/>
            <a:gdLst>
              <a:gd name="connsiteX0" fmla="*/ 540943 w 606750"/>
              <a:gd name="connsiteY0" fmla="*/ 517104 h 602276"/>
              <a:gd name="connsiteX1" fmla="*/ 599066 w 606750"/>
              <a:gd name="connsiteY1" fmla="*/ 541200 h 602276"/>
              <a:gd name="connsiteX2" fmla="*/ 599066 w 606750"/>
              <a:gd name="connsiteY2" fmla="*/ 578279 h 602276"/>
              <a:gd name="connsiteX3" fmla="*/ 561927 w 606750"/>
              <a:gd name="connsiteY3" fmla="*/ 578279 h 602276"/>
              <a:gd name="connsiteX4" fmla="*/ 540943 w 606750"/>
              <a:gd name="connsiteY4" fmla="*/ 569624 h 602276"/>
              <a:gd name="connsiteX5" fmla="*/ 519861 w 606750"/>
              <a:gd name="connsiteY5" fmla="*/ 578279 h 602276"/>
              <a:gd name="connsiteX6" fmla="*/ 461737 w 606750"/>
              <a:gd name="connsiteY6" fmla="*/ 602276 h 602276"/>
              <a:gd name="connsiteX7" fmla="*/ 403614 w 606750"/>
              <a:gd name="connsiteY7" fmla="*/ 578279 h 602276"/>
              <a:gd name="connsiteX8" fmla="*/ 382532 w 606750"/>
              <a:gd name="connsiteY8" fmla="*/ 569624 h 602276"/>
              <a:gd name="connsiteX9" fmla="*/ 361548 w 606750"/>
              <a:gd name="connsiteY9" fmla="*/ 578279 h 602276"/>
              <a:gd name="connsiteX10" fmla="*/ 303425 w 606750"/>
              <a:gd name="connsiteY10" fmla="*/ 602276 h 602276"/>
              <a:gd name="connsiteX11" fmla="*/ 245203 w 606750"/>
              <a:gd name="connsiteY11" fmla="*/ 578279 h 602276"/>
              <a:gd name="connsiteX12" fmla="*/ 224219 w 606750"/>
              <a:gd name="connsiteY12" fmla="*/ 569624 h 602276"/>
              <a:gd name="connsiteX13" fmla="*/ 203236 w 606750"/>
              <a:gd name="connsiteY13" fmla="*/ 578279 h 602276"/>
              <a:gd name="connsiteX14" fmla="*/ 145014 w 606750"/>
              <a:gd name="connsiteY14" fmla="*/ 602276 h 602276"/>
              <a:gd name="connsiteX15" fmla="*/ 86890 w 606750"/>
              <a:gd name="connsiteY15" fmla="*/ 578279 h 602276"/>
              <a:gd name="connsiteX16" fmla="*/ 65907 w 606750"/>
              <a:gd name="connsiteY16" fmla="*/ 569624 h 602276"/>
              <a:gd name="connsiteX17" fmla="*/ 44824 w 606750"/>
              <a:gd name="connsiteY17" fmla="*/ 578279 h 602276"/>
              <a:gd name="connsiteX18" fmla="*/ 7684 w 606750"/>
              <a:gd name="connsiteY18" fmla="*/ 578279 h 602276"/>
              <a:gd name="connsiteX19" fmla="*/ 7684 w 606750"/>
              <a:gd name="connsiteY19" fmla="*/ 541200 h 602276"/>
              <a:gd name="connsiteX20" fmla="*/ 65907 w 606750"/>
              <a:gd name="connsiteY20" fmla="*/ 517203 h 602276"/>
              <a:gd name="connsiteX21" fmla="*/ 124030 w 606750"/>
              <a:gd name="connsiteY21" fmla="*/ 541200 h 602276"/>
              <a:gd name="connsiteX22" fmla="*/ 145014 w 606750"/>
              <a:gd name="connsiteY22" fmla="*/ 549855 h 602276"/>
              <a:gd name="connsiteX23" fmla="*/ 165997 w 606750"/>
              <a:gd name="connsiteY23" fmla="*/ 541200 h 602276"/>
              <a:gd name="connsiteX24" fmla="*/ 224219 w 606750"/>
              <a:gd name="connsiteY24" fmla="*/ 517203 h 602276"/>
              <a:gd name="connsiteX25" fmla="*/ 282343 w 606750"/>
              <a:gd name="connsiteY25" fmla="*/ 541200 h 602276"/>
              <a:gd name="connsiteX26" fmla="*/ 303425 w 606750"/>
              <a:gd name="connsiteY26" fmla="*/ 549855 h 602276"/>
              <a:gd name="connsiteX27" fmla="*/ 324408 w 606750"/>
              <a:gd name="connsiteY27" fmla="*/ 541200 h 602276"/>
              <a:gd name="connsiteX28" fmla="*/ 382532 w 606750"/>
              <a:gd name="connsiteY28" fmla="*/ 517203 h 602276"/>
              <a:gd name="connsiteX29" fmla="*/ 440754 w 606750"/>
              <a:gd name="connsiteY29" fmla="*/ 541200 h 602276"/>
              <a:gd name="connsiteX30" fmla="*/ 461737 w 606750"/>
              <a:gd name="connsiteY30" fmla="*/ 549855 h 602276"/>
              <a:gd name="connsiteX31" fmla="*/ 482721 w 606750"/>
              <a:gd name="connsiteY31" fmla="*/ 541200 h 602276"/>
              <a:gd name="connsiteX32" fmla="*/ 540943 w 606750"/>
              <a:gd name="connsiteY32" fmla="*/ 517104 h 602276"/>
              <a:gd name="connsiteX33" fmla="*/ 303193 w 606750"/>
              <a:gd name="connsiteY33" fmla="*/ 300609 h 602276"/>
              <a:gd name="connsiteX34" fmla="*/ 515602 w 606750"/>
              <a:gd name="connsiteY34" fmla="*/ 347814 h 602276"/>
              <a:gd name="connsiteX35" fmla="*/ 528213 w 606750"/>
              <a:gd name="connsiteY35" fmla="*/ 357255 h 602276"/>
              <a:gd name="connsiteX36" fmla="*/ 529395 w 606750"/>
              <a:gd name="connsiteY36" fmla="*/ 372892 h 602276"/>
              <a:gd name="connsiteX37" fmla="*/ 493041 w 606750"/>
              <a:gd name="connsiteY37" fmla="*/ 473302 h 602276"/>
              <a:gd name="connsiteX38" fmla="*/ 461712 w 606750"/>
              <a:gd name="connsiteY38" fmla="*/ 490218 h 602276"/>
              <a:gd name="connsiteX39" fmla="*/ 382502 w 606750"/>
              <a:gd name="connsiteY39" fmla="*/ 464648 h 602276"/>
              <a:gd name="connsiteX40" fmla="*/ 303390 w 606750"/>
              <a:gd name="connsiteY40" fmla="*/ 490218 h 602276"/>
              <a:gd name="connsiteX41" fmla="*/ 224180 w 606750"/>
              <a:gd name="connsiteY41" fmla="*/ 464648 h 602276"/>
              <a:gd name="connsiteX42" fmla="*/ 144969 w 606750"/>
              <a:gd name="connsiteY42" fmla="*/ 490218 h 602276"/>
              <a:gd name="connsiteX43" fmla="*/ 113640 w 606750"/>
              <a:gd name="connsiteY43" fmla="*/ 473401 h 602276"/>
              <a:gd name="connsiteX44" fmla="*/ 77286 w 606750"/>
              <a:gd name="connsiteY44" fmla="*/ 372892 h 602276"/>
              <a:gd name="connsiteX45" fmla="*/ 78468 w 606750"/>
              <a:gd name="connsiteY45" fmla="*/ 357255 h 602276"/>
              <a:gd name="connsiteX46" fmla="*/ 91079 w 606750"/>
              <a:gd name="connsiteY46" fmla="*/ 347814 h 602276"/>
              <a:gd name="connsiteX47" fmla="*/ 303495 w 606750"/>
              <a:gd name="connsiteY47" fmla="*/ 0 h 602276"/>
              <a:gd name="connsiteX48" fmla="*/ 303593 w 606750"/>
              <a:gd name="connsiteY48" fmla="*/ 0 h 602276"/>
              <a:gd name="connsiteX49" fmla="*/ 329798 w 606750"/>
              <a:gd name="connsiteY49" fmla="*/ 26265 h 602276"/>
              <a:gd name="connsiteX50" fmla="*/ 329699 w 606750"/>
              <a:gd name="connsiteY50" fmla="*/ 75058 h 602276"/>
              <a:gd name="connsiteX51" fmla="*/ 357972 w 606750"/>
              <a:gd name="connsiteY51" fmla="*/ 75058 h 602276"/>
              <a:gd name="connsiteX52" fmla="*/ 376887 w 606750"/>
              <a:gd name="connsiteY52" fmla="*/ 92568 h 602276"/>
              <a:gd name="connsiteX53" fmla="*/ 383783 w 606750"/>
              <a:gd name="connsiteY53" fmla="*/ 176578 h 602276"/>
              <a:gd name="connsiteX54" fmla="*/ 425355 w 606750"/>
              <a:gd name="connsiteY54" fmla="*/ 176774 h 602276"/>
              <a:gd name="connsiteX55" fmla="*/ 444171 w 606750"/>
              <a:gd name="connsiteY55" fmla="*/ 192809 h 602276"/>
              <a:gd name="connsiteX56" fmla="*/ 458160 w 606750"/>
              <a:gd name="connsiteY56" fmla="*/ 281344 h 602276"/>
              <a:gd name="connsiteX57" fmla="*/ 308913 w 606750"/>
              <a:gd name="connsiteY57" fmla="*/ 248192 h 602276"/>
              <a:gd name="connsiteX58" fmla="*/ 297485 w 606750"/>
              <a:gd name="connsiteY58" fmla="*/ 248192 h 602276"/>
              <a:gd name="connsiteX59" fmla="*/ 148731 w 606750"/>
              <a:gd name="connsiteY59" fmla="*/ 281245 h 602276"/>
              <a:gd name="connsiteX60" fmla="*/ 163311 w 606750"/>
              <a:gd name="connsiteY60" fmla="*/ 192022 h 602276"/>
              <a:gd name="connsiteX61" fmla="*/ 182225 w 606750"/>
              <a:gd name="connsiteY61" fmla="*/ 176086 h 602276"/>
              <a:gd name="connsiteX62" fmla="*/ 223207 w 606750"/>
              <a:gd name="connsiteY62" fmla="*/ 176184 h 602276"/>
              <a:gd name="connsiteX63" fmla="*/ 230497 w 606750"/>
              <a:gd name="connsiteY63" fmla="*/ 92174 h 602276"/>
              <a:gd name="connsiteX64" fmla="*/ 249510 w 606750"/>
              <a:gd name="connsiteY64" fmla="*/ 74762 h 602276"/>
              <a:gd name="connsiteX65" fmla="*/ 277093 w 606750"/>
              <a:gd name="connsiteY65" fmla="*/ 74861 h 602276"/>
              <a:gd name="connsiteX66" fmla="*/ 277290 w 606750"/>
              <a:gd name="connsiteY66" fmla="*/ 26167 h 602276"/>
              <a:gd name="connsiteX67" fmla="*/ 303495 w 606750"/>
              <a:gd name="connsiteY67" fmla="*/ 0 h 60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6750" h="602276">
                <a:moveTo>
                  <a:pt x="540943" y="517104"/>
                </a:moveTo>
                <a:cubicBezTo>
                  <a:pt x="562912" y="517104"/>
                  <a:pt x="583501" y="525661"/>
                  <a:pt x="599066" y="541200"/>
                </a:cubicBezTo>
                <a:cubicBezTo>
                  <a:pt x="609312" y="551429"/>
                  <a:pt x="609312" y="568050"/>
                  <a:pt x="599066" y="578279"/>
                </a:cubicBezTo>
                <a:cubicBezTo>
                  <a:pt x="588821" y="588507"/>
                  <a:pt x="572172" y="588507"/>
                  <a:pt x="561927" y="578279"/>
                </a:cubicBezTo>
                <a:cubicBezTo>
                  <a:pt x="556311" y="572673"/>
                  <a:pt x="548824" y="569624"/>
                  <a:pt x="540943" y="569624"/>
                </a:cubicBezTo>
                <a:cubicBezTo>
                  <a:pt x="532963" y="569624"/>
                  <a:pt x="525476" y="572673"/>
                  <a:pt x="519861" y="578279"/>
                </a:cubicBezTo>
                <a:cubicBezTo>
                  <a:pt x="504394" y="593818"/>
                  <a:pt x="483706" y="602276"/>
                  <a:pt x="461737" y="602276"/>
                </a:cubicBezTo>
                <a:cubicBezTo>
                  <a:pt x="439769" y="602276"/>
                  <a:pt x="419081" y="593818"/>
                  <a:pt x="403614" y="578279"/>
                </a:cubicBezTo>
                <a:cubicBezTo>
                  <a:pt x="397802" y="572476"/>
                  <a:pt x="390216" y="569624"/>
                  <a:pt x="382532" y="569624"/>
                </a:cubicBezTo>
                <a:cubicBezTo>
                  <a:pt x="374946" y="569624"/>
                  <a:pt x="367361" y="572476"/>
                  <a:pt x="361548" y="578279"/>
                </a:cubicBezTo>
                <a:cubicBezTo>
                  <a:pt x="345983" y="593818"/>
                  <a:pt x="325393" y="602276"/>
                  <a:pt x="303425" y="602276"/>
                </a:cubicBezTo>
                <a:cubicBezTo>
                  <a:pt x="281456" y="602276"/>
                  <a:pt x="260768" y="593818"/>
                  <a:pt x="245203" y="578279"/>
                </a:cubicBezTo>
                <a:cubicBezTo>
                  <a:pt x="239390" y="572476"/>
                  <a:pt x="231805" y="569624"/>
                  <a:pt x="224219" y="569624"/>
                </a:cubicBezTo>
                <a:cubicBezTo>
                  <a:pt x="216634" y="569624"/>
                  <a:pt x="208949" y="572476"/>
                  <a:pt x="203236" y="578279"/>
                </a:cubicBezTo>
                <a:cubicBezTo>
                  <a:pt x="187178" y="594310"/>
                  <a:pt x="166096" y="602276"/>
                  <a:pt x="145014" y="602276"/>
                </a:cubicBezTo>
                <a:cubicBezTo>
                  <a:pt x="123932" y="602276"/>
                  <a:pt x="102948" y="594310"/>
                  <a:pt x="86890" y="578279"/>
                </a:cubicBezTo>
                <a:cubicBezTo>
                  <a:pt x="81078" y="572476"/>
                  <a:pt x="73492" y="569624"/>
                  <a:pt x="65907" y="569624"/>
                </a:cubicBezTo>
                <a:cubicBezTo>
                  <a:pt x="58222" y="569624"/>
                  <a:pt x="50637" y="572476"/>
                  <a:pt x="44824" y="578279"/>
                </a:cubicBezTo>
                <a:cubicBezTo>
                  <a:pt x="34579" y="588507"/>
                  <a:pt x="17930" y="588507"/>
                  <a:pt x="7684" y="578279"/>
                </a:cubicBezTo>
                <a:cubicBezTo>
                  <a:pt x="-2561" y="568050"/>
                  <a:pt x="-2561" y="551429"/>
                  <a:pt x="7684" y="541200"/>
                </a:cubicBezTo>
                <a:cubicBezTo>
                  <a:pt x="23742" y="525169"/>
                  <a:pt x="44824" y="517203"/>
                  <a:pt x="65907" y="517203"/>
                </a:cubicBezTo>
                <a:cubicBezTo>
                  <a:pt x="86890" y="517203"/>
                  <a:pt x="107972" y="525169"/>
                  <a:pt x="124030" y="541200"/>
                </a:cubicBezTo>
                <a:cubicBezTo>
                  <a:pt x="129842" y="547003"/>
                  <a:pt x="137428" y="549855"/>
                  <a:pt x="145014" y="549855"/>
                </a:cubicBezTo>
                <a:cubicBezTo>
                  <a:pt x="152599" y="549855"/>
                  <a:pt x="160283" y="547003"/>
                  <a:pt x="165997" y="541200"/>
                </a:cubicBezTo>
                <a:cubicBezTo>
                  <a:pt x="182055" y="525169"/>
                  <a:pt x="203137" y="517203"/>
                  <a:pt x="224219" y="517203"/>
                </a:cubicBezTo>
                <a:cubicBezTo>
                  <a:pt x="245301" y="517203"/>
                  <a:pt x="266383" y="525169"/>
                  <a:pt x="282343" y="541200"/>
                </a:cubicBezTo>
                <a:cubicBezTo>
                  <a:pt x="287958" y="546806"/>
                  <a:pt x="295445" y="549855"/>
                  <a:pt x="303425" y="549855"/>
                </a:cubicBezTo>
                <a:cubicBezTo>
                  <a:pt x="311306" y="549855"/>
                  <a:pt x="318793" y="546806"/>
                  <a:pt x="324408" y="541200"/>
                </a:cubicBezTo>
                <a:cubicBezTo>
                  <a:pt x="340466" y="525169"/>
                  <a:pt x="361450" y="517203"/>
                  <a:pt x="382532" y="517203"/>
                </a:cubicBezTo>
                <a:cubicBezTo>
                  <a:pt x="403614" y="517203"/>
                  <a:pt x="424696" y="525169"/>
                  <a:pt x="440754" y="541200"/>
                </a:cubicBezTo>
                <a:cubicBezTo>
                  <a:pt x="446369" y="546806"/>
                  <a:pt x="453758" y="549855"/>
                  <a:pt x="461737" y="549855"/>
                </a:cubicBezTo>
                <a:cubicBezTo>
                  <a:pt x="469717" y="549855"/>
                  <a:pt x="477106" y="546806"/>
                  <a:pt x="482721" y="541200"/>
                </a:cubicBezTo>
                <a:cubicBezTo>
                  <a:pt x="498286" y="525661"/>
                  <a:pt x="518974" y="517104"/>
                  <a:pt x="540943" y="517104"/>
                </a:cubicBezTo>
                <a:close/>
                <a:moveTo>
                  <a:pt x="303193" y="300609"/>
                </a:moveTo>
                <a:lnTo>
                  <a:pt x="515602" y="347814"/>
                </a:lnTo>
                <a:cubicBezTo>
                  <a:pt x="521021" y="348994"/>
                  <a:pt x="525553" y="352437"/>
                  <a:pt x="528213" y="357255"/>
                </a:cubicBezTo>
                <a:cubicBezTo>
                  <a:pt x="530873" y="362074"/>
                  <a:pt x="531267" y="367778"/>
                  <a:pt x="529395" y="372892"/>
                </a:cubicBezTo>
                <a:lnTo>
                  <a:pt x="493041" y="473302"/>
                </a:lnTo>
                <a:cubicBezTo>
                  <a:pt x="482007" y="477531"/>
                  <a:pt x="471465" y="483235"/>
                  <a:pt x="461712" y="490218"/>
                </a:cubicBezTo>
                <a:cubicBezTo>
                  <a:pt x="438855" y="473597"/>
                  <a:pt x="411368" y="464648"/>
                  <a:pt x="382502" y="464648"/>
                </a:cubicBezTo>
                <a:cubicBezTo>
                  <a:pt x="353635" y="464648"/>
                  <a:pt x="326246" y="473597"/>
                  <a:pt x="303390" y="490218"/>
                </a:cubicBezTo>
                <a:cubicBezTo>
                  <a:pt x="280533" y="473696"/>
                  <a:pt x="253046" y="464648"/>
                  <a:pt x="224180" y="464648"/>
                </a:cubicBezTo>
                <a:cubicBezTo>
                  <a:pt x="195313" y="464648"/>
                  <a:pt x="167826" y="473597"/>
                  <a:pt x="144969" y="490218"/>
                </a:cubicBezTo>
                <a:cubicBezTo>
                  <a:pt x="135314" y="483235"/>
                  <a:pt x="124773" y="477531"/>
                  <a:pt x="113640" y="473401"/>
                </a:cubicBezTo>
                <a:lnTo>
                  <a:pt x="77286" y="372892"/>
                </a:lnTo>
                <a:cubicBezTo>
                  <a:pt x="75414" y="367680"/>
                  <a:pt x="75907" y="362074"/>
                  <a:pt x="78468" y="357255"/>
                </a:cubicBezTo>
                <a:cubicBezTo>
                  <a:pt x="81128" y="352437"/>
                  <a:pt x="85759" y="348994"/>
                  <a:pt x="91079" y="347814"/>
                </a:cubicBezTo>
                <a:close/>
                <a:moveTo>
                  <a:pt x="303495" y="0"/>
                </a:moveTo>
                <a:lnTo>
                  <a:pt x="303593" y="0"/>
                </a:lnTo>
                <a:cubicBezTo>
                  <a:pt x="318075" y="0"/>
                  <a:pt x="329798" y="11804"/>
                  <a:pt x="329798" y="26265"/>
                </a:cubicBezTo>
                <a:lnTo>
                  <a:pt x="329699" y="75058"/>
                </a:lnTo>
                <a:lnTo>
                  <a:pt x="357972" y="75058"/>
                </a:lnTo>
                <a:cubicBezTo>
                  <a:pt x="367922" y="75156"/>
                  <a:pt x="376099" y="82731"/>
                  <a:pt x="376887" y="92568"/>
                </a:cubicBezTo>
                <a:lnTo>
                  <a:pt x="383783" y="176578"/>
                </a:lnTo>
                <a:lnTo>
                  <a:pt x="425355" y="176774"/>
                </a:lnTo>
                <a:cubicBezTo>
                  <a:pt x="434714" y="176774"/>
                  <a:pt x="442693" y="183562"/>
                  <a:pt x="444171" y="192809"/>
                </a:cubicBezTo>
                <a:lnTo>
                  <a:pt x="458160" y="281344"/>
                </a:lnTo>
                <a:lnTo>
                  <a:pt x="308913" y="248192"/>
                </a:lnTo>
                <a:cubicBezTo>
                  <a:pt x="305169" y="247307"/>
                  <a:pt x="301229" y="247307"/>
                  <a:pt x="297485" y="248192"/>
                </a:cubicBezTo>
                <a:lnTo>
                  <a:pt x="148731" y="281245"/>
                </a:lnTo>
                <a:lnTo>
                  <a:pt x="163311" y="192022"/>
                </a:lnTo>
                <a:cubicBezTo>
                  <a:pt x="164789" y="182873"/>
                  <a:pt x="172867" y="176086"/>
                  <a:pt x="182225" y="176086"/>
                </a:cubicBezTo>
                <a:lnTo>
                  <a:pt x="223207" y="176184"/>
                </a:lnTo>
                <a:lnTo>
                  <a:pt x="230497" y="92174"/>
                </a:lnTo>
                <a:cubicBezTo>
                  <a:pt x="231383" y="82337"/>
                  <a:pt x="239658" y="74762"/>
                  <a:pt x="249510" y="74762"/>
                </a:cubicBezTo>
                <a:lnTo>
                  <a:pt x="277093" y="74861"/>
                </a:lnTo>
                <a:lnTo>
                  <a:pt x="277290" y="26167"/>
                </a:lnTo>
                <a:cubicBezTo>
                  <a:pt x="277290" y="11706"/>
                  <a:pt x="289013" y="0"/>
                  <a:pt x="303495" y="0"/>
                </a:cubicBezTo>
                <a:close/>
              </a:path>
            </a:pathLst>
          </a:custGeom>
          <a:solidFill>
            <a:schemeClr val="bg1"/>
          </a:solidFill>
          <a:ln>
            <a:noFill/>
          </a:ln>
        </p:spPr>
        <p:txBody>
          <a:bodyPr/>
          <a:lstStyle/>
          <a:p>
            <a:endParaRPr lang="zh-CN" altLang="en-US" dirty="0"/>
          </a:p>
        </p:txBody>
      </p:sp>
    </p:spTree>
    <p:extLst>
      <p:ext uri="{BB962C8B-B14F-4D97-AF65-F5344CB8AC3E}">
        <p14:creationId xmlns:p14="http://schemas.microsoft.com/office/powerpoint/2010/main" val="10127213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10" y="362924"/>
            <a:ext cx="4281132"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dirty="0" smtClean="0">
                <a:solidFill>
                  <a:srgbClr val="00B0F0"/>
                </a:solidFill>
                <a:latin typeface="微软雅黑" panose="020B0503020204020204" pitchFamily="34" charset="-122"/>
                <a:ea typeface="微软雅黑" panose="020B0503020204020204" pitchFamily="34" charset="-122"/>
              </a:rPr>
              <a:t>如何写好</a:t>
            </a:r>
            <a:r>
              <a:rPr lang="zh-CN" altLang="en-US" sz="3200" b="1" noProof="0" dirty="0" smtClean="0">
                <a:solidFill>
                  <a:srgbClr val="00B0F0"/>
                </a:solidFill>
                <a:latin typeface="微软雅黑" panose="020B0503020204020204" pitchFamily="34" charset="-122"/>
                <a:ea typeface="微软雅黑" panose="020B0503020204020204" pitchFamily="34" charset="-122"/>
              </a:rPr>
              <a:t>单元测试</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BB197B71-BE09-4D97-BC9D-79AF98900245}"/>
              </a:ext>
            </a:extLst>
          </p:cNvPr>
          <p:cNvSpPr txBox="1"/>
          <p:nvPr/>
        </p:nvSpPr>
        <p:spPr>
          <a:xfrm>
            <a:off x="1374080" y="1369996"/>
            <a:ext cx="3585886"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zh-CN" altLang="en-US" sz="2400" b="1" noProof="0" dirty="0" smtClean="0">
                <a:solidFill>
                  <a:schemeClr val="accent2"/>
                </a:solidFill>
                <a:latin typeface="微软雅黑" panose="020B0503020204020204" pitchFamily="34" charset="-122"/>
                <a:ea typeface="微软雅黑" panose="020B0503020204020204" pitchFamily="34" charset="-122"/>
              </a:rPr>
              <a:t>可重复原则</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 xmlns:a16="http://schemas.microsoft.com/office/drawing/2014/main" id="{E1B9F1AB-47DF-45AB-A674-F3459997B560}"/>
              </a:ext>
            </a:extLst>
          </p:cNvPr>
          <p:cNvSpPr txBox="1"/>
          <p:nvPr/>
        </p:nvSpPr>
        <p:spPr>
          <a:xfrm>
            <a:off x="583623" y="2632116"/>
            <a:ext cx="9751187" cy="707886"/>
          </a:xfrm>
          <a:prstGeom prst="rect">
            <a:avLst/>
          </a:prstGeom>
          <a:noFill/>
        </p:spPr>
        <p:txBody>
          <a:bodyPr wrap="square" rtlCol="0">
            <a:spAutoFit/>
          </a:bodyPr>
          <a:lstStyle/>
          <a:p>
            <a:pPr marL="457200" indent="-457200">
              <a:buFont typeface="Arial" charset="0"/>
              <a:buChar char="•"/>
            </a:pPr>
            <a:r>
              <a:rPr lang="zh-CN" altLang="en-US" sz="2000" b="1" dirty="0">
                <a:solidFill>
                  <a:schemeClr val="bg1"/>
                </a:solidFill>
                <a:latin typeface="微软雅黑" panose="020B0503020204020204" pitchFamily="34" charset="-122"/>
                <a:ea typeface="微软雅黑" panose="020B0503020204020204" pitchFamily="34" charset="-122"/>
              </a:rPr>
              <a:t>如果方法结果具有</a:t>
            </a:r>
            <a:r>
              <a:rPr lang="zh-CN" altLang="en-US" sz="2000" b="1" dirty="0">
                <a:solidFill>
                  <a:srgbClr val="FFC000"/>
                </a:solidFill>
                <a:latin typeface="微软雅黑" panose="020B0503020204020204" pitchFamily="34" charset="-122"/>
                <a:ea typeface="微软雅黑" panose="020B0503020204020204" pitchFamily="34" charset="-122"/>
              </a:rPr>
              <a:t>随机性</a:t>
            </a:r>
            <a:r>
              <a:rPr lang="zh-CN" altLang="en-US" sz="2000" b="1" dirty="0">
                <a:solidFill>
                  <a:schemeClr val="bg1"/>
                </a:solidFill>
                <a:latin typeface="微软雅黑" panose="020B0503020204020204" pitchFamily="34" charset="-122"/>
                <a:ea typeface="微软雅黑" panose="020B0503020204020204" pitchFamily="34" charset="-122"/>
              </a:rPr>
              <a:t>，这样的方法几乎</a:t>
            </a:r>
            <a:r>
              <a:rPr lang="zh-CN" altLang="en-US" sz="2000" b="1" dirty="0">
                <a:solidFill>
                  <a:srgbClr val="FFC000"/>
                </a:solidFill>
                <a:latin typeface="微软雅黑" panose="020B0503020204020204" pitchFamily="34" charset="-122"/>
                <a:ea typeface="微软雅黑" panose="020B0503020204020204" pitchFamily="34" charset="-122"/>
              </a:rPr>
              <a:t>无法测试</a:t>
            </a:r>
            <a:r>
              <a:rPr lang="zh-CN" altLang="en-US" sz="2000" b="1" dirty="0" smtClean="0">
                <a:solidFill>
                  <a:schemeClr val="bg1"/>
                </a:solidFill>
                <a:latin typeface="微软雅黑" panose="020B0503020204020204" pitchFamily="34" charset="-122"/>
                <a:ea typeface="微软雅黑" panose="020B0503020204020204" pitchFamily="34" charset="-122"/>
              </a:rPr>
              <a:t>，我们</a:t>
            </a:r>
            <a:r>
              <a:rPr lang="zh-CN" altLang="en-US" sz="2000" b="1" dirty="0">
                <a:solidFill>
                  <a:schemeClr val="bg1"/>
                </a:solidFill>
                <a:latin typeface="微软雅黑" panose="020B0503020204020204" pitchFamily="34" charset="-122"/>
                <a:ea typeface="微软雅黑" panose="020B0503020204020204" pitchFamily="34" charset="-122"/>
              </a:rPr>
              <a:t>只能对根据</a:t>
            </a:r>
            <a:r>
              <a:rPr lang="zh-CN" altLang="en-US" sz="2000" b="1" dirty="0">
                <a:solidFill>
                  <a:srgbClr val="FFC000"/>
                </a:solidFill>
                <a:latin typeface="微软雅黑" panose="020B0503020204020204" pitchFamily="34" charset="-122"/>
                <a:ea typeface="微软雅黑" panose="020B0503020204020204" pitchFamily="34" charset="-122"/>
              </a:rPr>
              <a:t>特有数据</a:t>
            </a:r>
            <a:r>
              <a:rPr lang="zh-CN" altLang="en-US" sz="2000" b="1" dirty="0">
                <a:solidFill>
                  <a:schemeClr val="bg1"/>
                </a:solidFill>
                <a:latin typeface="微软雅黑" panose="020B0503020204020204" pitchFamily="34" charset="-122"/>
                <a:ea typeface="微软雅黑" panose="020B0503020204020204" pitchFamily="34" charset="-122"/>
              </a:rPr>
              <a:t>得到</a:t>
            </a:r>
            <a:r>
              <a:rPr lang="zh-CN" altLang="en-US" sz="2000" b="1" dirty="0">
                <a:solidFill>
                  <a:srgbClr val="FFC000"/>
                </a:solidFill>
                <a:latin typeface="微软雅黑" panose="020B0503020204020204" pitchFamily="34" charset="-122"/>
                <a:ea typeface="微软雅黑" panose="020B0503020204020204" pitchFamily="34" charset="-122"/>
              </a:rPr>
              <a:t>特定结果</a:t>
            </a:r>
            <a:r>
              <a:rPr lang="zh-CN" altLang="en-US" sz="2000" b="1" dirty="0">
                <a:solidFill>
                  <a:schemeClr val="bg1"/>
                </a:solidFill>
                <a:latin typeface="微软雅黑" panose="020B0503020204020204" pitchFamily="34" charset="-122"/>
                <a:ea typeface="微软雅黑" panose="020B0503020204020204" pitchFamily="34" charset="-122"/>
              </a:rPr>
              <a:t>的方法进行测试</a:t>
            </a:r>
          </a:p>
        </p:txBody>
      </p:sp>
      <p:sp>
        <p:nvSpPr>
          <p:cNvPr id="9" name="aeroplane-flight_84964">
            <a:extLst>
              <a:ext uri="{FF2B5EF4-FFF2-40B4-BE49-F238E27FC236}">
                <a16:creationId xmlns="" xmlns:a16="http://schemas.microsoft.com/office/drawing/2014/main" id="{CA73BA1C-D496-47AC-9D8C-19A81930EEE5}"/>
              </a:ext>
            </a:extLst>
          </p:cNvPr>
          <p:cNvSpPr>
            <a:spLocks noChangeAspect="1"/>
          </p:cNvSpPr>
          <p:nvPr/>
        </p:nvSpPr>
        <p:spPr bwMode="auto">
          <a:xfrm>
            <a:off x="583623" y="1369996"/>
            <a:ext cx="609685" cy="489729"/>
          </a:xfrm>
          <a:custGeom>
            <a:avLst/>
            <a:gdLst>
              <a:gd name="connsiteX0" fmla="*/ 360943 w 600541"/>
              <a:gd name="connsiteY0" fmla="*/ 344430 h 482385"/>
              <a:gd name="connsiteX1" fmla="*/ 415206 w 600541"/>
              <a:gd name="connsiteY1" fmla="*/ 369480 h 482385"/>
              <a:gd name="connsiteX2" fmla="*/ 334409 w 600541"/>
              <a:gd name="connsiteY2" fmla="*/ 431508 h 482385"/>
              <a:gd name="connsiteX3" fmla="*/ 360943 w 600541"/>
              <a:gd name="connsiteY3" fmla="*/ 344430 h 482385"/>
              <a:gd name="connsiteX4" fmla="*/ 158230 w 600541"/>
              <a:gd name="connsiteY4" fmla="*/ 344430 h 482385"/>
              <a:gd name="connsiteX5" fmla="*/ 184529 w 600541"/>
              <a:gd name="connsiteY5" fmla="*/ 431014 h 482385"/>
              <a:gd name="connsiteX6" fmla="*/ 104437 w 600541"/>
              <a:gd name="connsiteY6" fmla="*/ 369236 h 482385"/>
              <a:gd name="connsiteX7" fmla="*/ 158230 w 600541"/>
              <a:gd name="connsiteY7" fmla="*/ 344430 h 482385"/>
              <a:gd name="connsiteX8" fmla="*/ 272241 w 600541"/>
              <a:gd name="connsiteY8" fmla="*/ 331516 h 482385"/>
              <a:gd name="connsiteX9" fmla="*/ 343018 w 600541"/>
              <a:gd name="connsiteY9" fmla="*/ 339630 h 482385"/>
              <a:gd name="connsiteX10" fmla="*/ 308586 w 600541"/>
              <a:gd name="connsiteY10" fmla="*/ 440343 h 482385"/>
              <a:gd name="connsiteX11" fmla="*/ 272241 w 600541"/>
              <a:gd name="connsiteY11" fmla="*/ 445832 h 482385"/>
              <a:gd name="connsiteX12" fmla="*/ 253118 w 600541"/>
              <a:gd name="connsiteY12" fmla="*/ 331516 h 482385"/>
              <a:gd name="connsiteX13" fmla="*/ 253118 w 600541"/>
              <a:gd name="connsiteY13" fmla="*/ 446044 h 482385"/>
              <a:gd name="connsiteX14" fmla="*/ 212245 w 600541"/>
              <a:gd name="connsiteY14" fmla="*/ 440079 h 482385"/>
              <a:gd name="connsiteX15" fmla="*/ 177825 w 600541"/>
              <a:gd name="connsiteY15" fmla="*/ 339867 h 482385"/>
              <a:gd name="connsiteX16" fmla="*/ 253118 w 600541"/>
              <a:gd name="connsiteY16" fmla="*/ 331516 h 482385"/>
              <a:gd name="connsiteX17" fmla="*/ 368784 w 600541"/>
              <a:gd name="connsiteY17" fmla="*/ 260175 h 482385"/>
              <a:gd name="connsiteX18" fmla="*/ 454583 w 600541"/>
              <a:gd name="connsiteY18" fmla="*/ 260175 h 482385"/>
              <a:gd name="connsiteX19" fmla="*/ 425904 w 600541"/>
              <a:gd name="connsiteY19" fmla="*/ 353251 h 482385"/>
              <a:gd name="connsiteX20" fmla="*/ 363765 w 600541"/>
              <a:gd name="connsiteY20" fmla="*/ 325090 h 482385"/>
              <a:gd name="connsiteX21" fmla="*/ 368784 w 600541"/>
              <a:gd name="connsiteY21" fmla="*/ 260175 h 482385"/>
              <a:gd name="connsiteX22" fmla="*/ 272241 w 600541"/>
              <a:gd name="connsiteY22" fmla="*/ 260175 h 482385"/>
              <a:gd name="connsiteX23" fmla="*/ 349440 w 600541"/>
              <a:gd name="connsiteY23" fmla="*/ 260175 h 482385"/>
              <a:gd name="connsiteX24" fmla="*/ 345616 w 600541"/>
              <a:gd name="connsiteY24" fmla="*/ 320297 h 482385"/>
              <a:gd name="connsiteX25" fmla="*/ 272241 w 600541"/>
              <a:gd name="connsiteY25" fmla="*/ 312185 h 482385"/>
              <a:gd name="connsiteX26" fmla="*/ 169710 w 600541"/>
              <a:gd name="connsiteY26" fmla="*/ 260175 h 482385"/>
              <a:gd name="connsiteX27" fmla="*/ 253118 w 600541"/>
              <a:gd name="connsiteY27" fmla="*/ 260175 h 482385"/>
              <a:gd name="connsiteX28" fmla="*/ 253118 w 600541"/>
              <a:gd name="connsiteY28" fmla="*/ 312185 h 482385"/>
              <a:gd name="connsiteX29" fmla="*/ 174729 w 600541"/>
              <a:gd name="connsiteY29" fmla="*/ 320297 h 482385"/>
              <a:gd name="connsiteX30" fmla="*/ 169710 w 600541"/>
              <a:gd name="connsiteY30" fmla="*/ 260175 h 482385"/>
              <a:gd name="connsiteX31" fmla="*/ 65273 w 600541"/>
              <a:gd name="connsiteY31" fmla="*/ 260175 h 482385"/>
              <a:gd name="connsiteX32" fmla="*/ 150605 w 600541"/>
              <a:gd name="connsiteY32" fmla="*/ 260175 h 482385"/>
              <a:gd name="connsiteX33" fmla="*/ 155385 w 600541"/>
              <a:gd name="connsiteY33" fmla="*/ 325078 h 482385"/>
              <a:gd name="connsiteX34" fmla="*/ 93717 w 600541"/>
              <a:gd name="connsiteY34" fmla="*/ 352757 h 482385"/>
              <a:gd name="connsiteX35" fmla="*/ 65273 w 600541"/>
              <a:gd name="connsiteY35" fmla="*/ 260175 h 482385"/>
              <a:gd name="connsiteX36" fmla="*/ 346333 w 600541"/>
              <a:gd name="connsiteY36" fmla="*/ 186645 h 482385"/>
              <a:gd name="connsiteX37" fmla="*/ 349440 w 600541"/>
              <a:gd name="connsiteY37" fmla="*/ 244367 h 482385"/>
              <a:gd name="connsiteX38" fmla="*/ 272241 w 600541"/>
              <a:gd name="connsiteY38" fmla="*/ 244367 h 482385"/>
              <a:gd name="connsiteX39" fmla="*/ 272241 w 600541"/>
              <a:gd name="connsiteY39" fmla="*/ 193801 h 482385"/>
              <a:gd name="connsiteX40" fmla="*/ 346333 w 600541"/>
              <a:gd name="connsiteY40" fmla="*/ 186645 h 482385"/>
              <a:gd name="connsiteX41" fmla="*/ 174251 w 600541"/>
              <a:gd name="connsiteY41" fmla="*/ 186645 h 482385"/>
              <a:gd name="connsiteX42" fmla="*/ 253118 w 600541"/>
              <a:gd name="connsiteY42" fmla="*/ 193801 h 482385"/>
              <a:gd name="connsiteX43" fmla="*/ 253118 w 600541"/>
              <a:gd name="connsiteY43" fmla="*/ 244367 h 482385"/>
              <a:gd name="connsiteX44" fmla="*/ 169710 w 600541"/>
              <a:gd name="connsiteY44" fmla="*/ 244367 h 482385"/>
              <a:gd name="connsiteX45" fmla="*/ 174251 w 600541"/>
              <a:gd name="connsiteY45" fmla="*/ 186645 h 482385"/>
              <a:gd name="connsiteX46" fmla="*/ 92525 w 600541"/>
              <a:gd name="connsiteY46" fmla="*/ 153974 h 482385"/>
              <a:gd name="connsiteX47" fmla="*/ 154679 w 600541"/>
              <a:gd name="connsiteY47" fmla="*/ 181879 h 482385"/>
              <a:gd name="connsiteX48" fmla="*/ 150376 w 600541"/>
              <a:gd name="connsiteY48" fmla="*/ 244368 h 482385"/>
              <a:gd name="connsiteX49" fmla="*/ 65273 w 600541"/>
              <a:gd name="connsiteY49" fmla="*/ 244368 h 482385"/>
              <a:gd name="connsiteX50" fmla="*/ 92525 w 600541"/>
              <a:gd name="connsiteY50" fmla="*/ 153974 h 482385"/>
              <a:gd name="connsiteX51" fmla="*/ 426413 w 600541"/>
              <a:gd name="connsiteY51" fmla="*/ 153197 h 482385"/>
              <a:gd name="connsiteX52" fmla="*/ 429044 w 600541"/>
              <a:gd name="connsiteY52" fmla="*/ 156061 h 482385"/>
              <a:gd name="connsiteX53" fmla="*/ 444350 w 600541"/>
              <a:gd name="connsiteY53" fmla="*/ 188758 h 482385"/>
              <a:gd name="connsiteX54" fmla="*/ 404410 w 600541"/>
              <a:gd name="connsiteY54" fmla="*/ 212863 h 482385"/>
              <a:gd name="connsiteX55" fmla="*/ 392930 w 600541"/>
              <a:gd name="connsiteY55" fmla="*/ 231002 h 482385"/>
              <a:gd name="connsiteX56" fmla="*/ 394844 w 600541"/>
              <a:gd name="connsiteY56" fmla="*/ 244367 h 482385"/>
              <a:gd name="connsiteX57" fmla="*/ 368775 w 600541"/>
              <a:gd name="connsiteY57" fmla="*/ 244367 h 482385"/>
              <a:gd name="connsiteX58" fmla="*/ 364470 w 600541"/>
              <a:gd name="connsiteY58" fmla="*/ 181837 h 482385"/>
              <a:gd name="connsiteX59" fmla="*/ 426413 w 600541"/>
              <a:gd name="connsiteY59" fmla="*/ 153197 h 482385"/>
              <a:gd name="connsiteX60" fmla="*/ 182835 w 600541"/>
              <a:gd name="connsiteY60" fmla="*/ 72541 h 482385"/>
              <a:gd name="connsiteX61" fmla="*/ 157498 w 600541"/>
              <a:gd name="connsiteY61" fmla="*/ 161101 h 482385"/>
              <a:gd name="connsiteX62" fmla="*/ 103237 w 600541"/>
              <a:gd name="connsiteY62" fmla="*/ 135798 h 482385"/>
              <a:gd name="connsiteX63" fmla="*/ 182835 w 600541"/>
              <a:gd name="connsiteY63" fmla="*/ 72541 h 482385"/>
              <a:gd name="connsiteX64" fmla="*/ 336032 w 600541"/>
              <a:gd name="connsiteY64" fmla="*/ 72330 h 482385"/>
              <a:gd name="connsiteX65" fmla="*/ 374284 w 600541"/>
              <a:gd name="connsiteY65" fmla="*/ 93807 h 482385"/>
              <a:gd name="connsiteX66" fmla="*/ 373806 w 600541"/>
              <a:gd name="connsiteY66" fmla="*/ 94284 h 482385"/>
              <a:gd name="connsiteX67" fmla="*/ 361852 w 600541"/>
              <a:gd name="connsiteY67" fmla="*/ 111943 h 482385"/>
              <a:gd name="connsiteX68" fmla="*/ 368785 w 600541"/>
              <a:gd name="connsiteY68" fmla="*/ 131988 h 482385"/>
              <a:gd name="connsiteX69" fmla="*/ 370220 w 600541"/>
              <a:gd name="connsiteY69" fmla="*/ 133420 h 482385"/>
              <a:gd name="connsiteX70" fmla="*/ 393649 w 600541"/>
              <a:gd name="connsiteY70" fmla="*/ 142726 h 482385"/>
              <a:gd name="connsiteX71" fmla="*/ 396279 w 600541"/>
              <a:gd name="connsiteY71" fmla="*/ 142726 h 482385"/>
              <a:gd name="connsiteX72" fmla="*/ 407515 w 600541"/>
              <a:gd name="connsiteY72" fmla="*/ 141533 h 482385"/>
              <a:gd name="connsiteX73" fmla="*/ 361613 w 600541"/>
              <a:gd name="connsiteY73" fmla="*/ 161101 h 482385"/>
              <a:gd name="connsiteX74" fmla="*/ 336032 w 600541"/>
              <a:gd name="connsiteY74" fmla="*/ 72330 h 482385"/>
              <a:gd name="connsiteX75" fmla="*/ 272241 w 600541"/>
              <a:gd name="connsiteY75" fmla="*/ 57299 h 482385"/>
              <a:gd name="connsiteX76" fmla="*/ 310732 w 600541"/>
              <a:gd name="connsiteY76" fmla="*/ 63263 h 482385"/>
              <a:gd name="connsiteX77" fmla="*/ 343724 w 600541"/>
              <a:gd name="connsiteY77" fmla="*/ 165849 h 482385"/>
              <a:gd name="connsiteX78" fmla="*/ 272241 w 600541"/>
              <a:gd name="connsiteY78" fmla="*/ 174438 h 482385"/>
              <a:gd name="connsiteX79" fmla="*/ 253118 w 600541"/>
              <a:gd name="connsiteY79" fmla="*/ 57017 h 482385"/>
              <a:gd name="connsiteX80" fmla="*/ 253118 w 600541"/>
              <a:gd name="connsiteY80" fmla="*/ 174438 h 482385"/>
              <a:gd name="connsiteX81" fmla="*/ 177119 w 600541"/>
              <a:gd name="connsiteY81" fmla="*/ 165846 h 482385"/>
              <a:gd name="connsiteX82" fmla="*/ 209861 w 600541"/>
              <a:gd name="connsiteY82" fmla="*/ 63461 h 482385"/>
              <a:gd name="connsiteX83" fmla="*/ 253118 w 600541"/>
              <a:gd name="connsiteY83" fmla="*/ 57017 h 482385"/>
              <a:gd name="connsiteX84" fmla="*/ 253128 w 600541"/>
              <a:gd name="connsiteY84" fmla="*/ 0 h 482385"/>
              <a:gd name="connsiteX85" fmla="*/ 424509 w 600541"/>
              <a:gd name="connsiteY85" fmla="*/ 66832 h 482385"/>
              <a:gd name="connsiteX86" fmla="*/ 436699 w 600541"/>
              <a:gd name="connsiteY86" fmla="*/ 45350 h 482385"/>
              <a:gd name="connsiteX87" fmla="*/ 445782 w 600541"/>
              <a:gd name="connsiteY87" fmla="*/ 40099 h 482385"/>
              <a:gd name="connsiteX88" fmla="*/ 453192 w 600541"/>
              <a:gd name="connsiteY88" fmla="*/ 43202 h 482385"/>
              <a:gd name="connsiteX89" fmla="*/ 459168 w 600541"/>
              <a:gd name="connsiteY89" fmla="*/ 48931 h 482385"/>
              <a:gd name="connsiteX90" fmla="*/ 463231 w 600541"/>
              <a:gd name="connsiteY90" fmla="*/ 60865 h 482385"/>
              <a:gd name="connsiteX91" fmla="*/ 461080 w 600541"/>
              <a:gd name="connsiteY91" fmla="*/ 82585 h 482385"/>
              <a:gd name="connsiteX92" fmla="*/ 517251 w 600541"/>
              <a:gd name="connsiteY92" fmla="*/ 138677 h 482385"/>
              <a:gd name="connsiteX93" fmla="*/ 553582 w 600541"/>
              <a:gd name="connsiteY93" fmla="*/ 79005 h 482385"/>
              <a:gd name="connsiteX94" fmla="*/ 564578 w 600541"/>
              <a:gd name="connsiteY94" fmla="*/ 72561 h 482385"/>
              <a:gd name="connsiteX95" fmla="*/ 573900 w 600541"/>
              <a:gd name="connsiteY95" fmla="*/ 76618 h 482385"/>
              <a:gd name="connsiteX96" fmla="*/ 578441 w 600541"/>
              <a:gd name="connsiteY96" fmla="*/ 80915 h 482385"/>
              <a:gd name="connsiteX97" fmla="*/ 582983 w 600541"/>
              <a:gd name="connsiteY97" fmla="*/ 99532 h 482385"/>
              <a:gd name="connsiteX98" fmla="*/ 558841 w 600541"/>
              <a:gd name="connsiteY98" fmla="*/ 180208 h 482385"/>
              <a:gd name="connsiteX99" fmla="*/ 592544 w 600541"/>
              <a:gd name="connsiteY99" fmla="*/ 214102 h 482385"/>
              <a:gd name="connsiteX100" fmla="*/ 589914 w 600541"/>
              <a:gd name="connsiteY100" fmla="*/ 258020 h 482385"/>
              <a:gd name="connsiteX101" fmla="*/ 589675 w 600541"/>
              <a:gd name="connsiteY101" fmla="*/ 258497 h 482385"/>
              <a:gd name="connsiteX102" fmla="*/ 568402 w 600541"/>
              <a:gd name="connsiteY102" fmla="*/ 267567 h 482385"/>
              <a:gd name="connsiteX103" fmla="*/ 547846 w 600541"/>
              <a:gd name="connsiteY103" fmla="*/ 258736 h 482385"/>
              <a:gd name="connsiteX104" fmla="*/ 515338 w 600541"/>
              <a:gd name="connsiteY104" fmla="*/ 226275 h 482385"/>
              <a:gd name="connsiteX105" fmla="*/ 430724 w 600541"/>
              <a:gd name="connsiteY105" fmla="*/ 251575 h 482385"/>
              <a:gd name="connsiteX106" fmla="*/ 425943 w 600541"/>
              <a:gd name="connsiteY106" fmla="*/ 252291 h 482385"/>
              <a:gd name="connsiteX107" fmla="*/ 412319 w 600541"/>
              <a:gd name="connsiteY107" fmla="*/ 246802 h 482385"/>
              <a:gd name="connsiteX108" fmla="*/ 407777 w 600541"/>
              <a:gd name="connsiteY108" fmla="*/ 242267 h 482385"/>
              <a:gd name="connsiteX109" fmla="*/ 403953 w 600541"/>
              <a:gd name="connsiteY109" fmla="*/ 231526 h 482385"/>
              <a:gd name="connsiteX110" fmla="*/ 410167 w 600541"/>
              <a:gd name="connsiteY110" fmla="*/ 222217 h 482385"/>
              <a:gd name="connsiteX111" fmla="*/ 473031 w 600541"/>
              <a:gd name="connsiteY111" fmla="*/ 184027 h 482385"/>
              <a:gd name="connsiteX112" fmla="*/ 418294 w 600541"/>
              <a:gd name="connsiteY112" fmla="*/ 129368 h 482385"/>
              <a:gd name="connsiteX113" fmla="*/ 392001 w 600541"/>
              <a:gd name="connsiteY113" fmla="*/ 131994 h 482385"/>
              <a:gd name="connsiteX114" fmla="*/ 390806 w 600541"/>
              <a:gd name="connsiteY114" fmla="*/ 131994 h 482385"/>
              <a:gd name="connsiteX115" fmla="*/ 380289 w 600541"/>
              <a:gd name="connsiteY115" fmla="*/ 127697 h 482385"/>
              <a:gd name="connsiteX116" fmla="*/ 374314 w 600541"/>
              <a:gd name="connsiteY116" fmla="*/ 121730 h 482385"/>
              <a:gd name="connsiteX117" fmla="*/ 371445 w 600541"/>
              <a:gd name="connsiteY117" fmla="*/ 113137 h 482385"/>
              <a:gd name="connsiteX118" fmla="*/ 376465 w 600541"/>
              <a:gd name="connsiteY118" fmla="*/ 105499 h 482385"/>
              <a:gd name="connsiteX119" fmla="*/ 402997 w 600541"/>
              <a:gd name="connsiteY119" fmla="*/ 90462 h 482385"/>
              <a:gd name="connsiteX120" fmla="*/ 253128 w 600541"/>
              <a:gd name="connsiteY120" fmla="*/ 31745 h 482385"/>
              <a:gd name="connsiteX121" fmla="*/ 31790 w 600541"/>
              <a:gd name="connsiteY121" fmla="*/ 252769 h 482385"/>
              <a:gd name="connsiteX122" fmla="*/ 157518 w 600541"/>
              <a:gd name="connsiteY122" fmla="*/ 452072 h 482385"/>
              <a:gd name="connsiteX123" fmla="*/ 164927 w 600541"/>
              <a:gd name="connsiteY123" fmla="*/ 473315 h 482385"/>
              <a:gd name="connsiteX124" fmla="*/ 150586 w 600541"/>
              <a:gd name="connsiteY124" fmla="*/ 482385 h 482385"/>
              <a:gd name="connsiteX125" fmla="*/ 143654 w 600541"/>
              <a:gd name="connsiteY125" fmla="*/ 480714 h 482385"/>
              <a:gd name="connsiteX126" fmla="*/ 0 w 600541"/>
              <a:gd name="connsiteY126" fmla="*/ 252769 h 482385"/>
              <a:gd name="connsiteX127" fmla="*/ 253128 w 600541"/>
              <a:gd name="connsiteY127" fmla="*/ 0 h 4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0541" h="482385">
                <a:moveTo>
                  <a:pt x="360943" y="344430"/>
                </a:moveTo>
                <a:cubicBezTo>
                  <a:pt x="383891" y="351110"/>
                  <a:pt x="402537" y="359937"/>
                  <a:pt x="415206" y="369480"/>
                </a:cubicBezTo>
                <a:cubicBezTo>
                  <a:pt x="394409" y="396677"/>
                  <a:pt x="366680" y="418148"/>
                  <a:pt x="334409" y="431508"/>
                </a:cubicBezTo>
                <a:cubicBezTo>
                  <a:pt x="345883" y="407412"/>
                  <a:pt x="354967" y="377830"/>
                  <a:pt x="360943" y="344430"/>
                </a:cubicBezTo>
                <a:close/>
                <a:moveTo>
                  <a:pt x="158230" y="344430"/>
                </a:moveTo>
                <a:cubicBezTo>
                  <a:pt x="164207" y="377823"/>
                  <a:pt x="173292" y="407162"/>
                  <a:pt x="184529" y="431014"/>
                </a:cubicBezTo>
                <a:cubicBezTo>
                  <a:pt x="152731" y="417895"/>
                  <a:pt x="125237" y="396190"/>
                  <a:pt x="104437" y="369236"/>
                </a:cubicBezTo>
                <a:cubicBezTo>
                  <a:pt x="117108" y="359696"/>
                  <a:pt x="135517" y="351109"/>
                  <a:pt x="158230" y="344430"/>
                </a:cubicBezTo>
                <a:close/>
                <a:moveTo>
                  <a:pt x="272241" y="331516"/>
                </a:moveTo>
                <a:cubicBezTo>
                  <a:pt x="297826" y="332232"/>
                  <a:pt x="321976" y="335096"/>
                  <a:pt x="343018" y="339630"/>
                </a:cubicBezTo>
                <a:cubicBezTo>
                  <a:pt x="335606" y="382111"/>
                  <a:pt x="323172" y="416477"/>
                  <a:pt x="308586" y="440343"/>
                </a:cubicBezTo>
                <a:cubicBezTo>
                  <a:pt x="296630" y="443207"/>
                  <a:pt x="281805" y="445116"/>
                  <a:pt x="272241" y="445832"/>
                </a:cubicBezTo>
                <a:close/>
                <a:moveTo>
                  <a:pt x="253118" y="331516"/>
                </a:moveTo>
                <a:lnTo>
                  <a:pt x="253118" y="446044"/>
                </a:lnTo>
                <a:cubicBezTo>
                  <a:pt x="237342" y="445328"/>
                  <a:pt x="225152" y="443419"/>
                  <a:pt x="212245" y="440079"/>
                </a:cubicBezTo>
                <a:cubicBezTo>
                  <a:pt x="197664" y="416219"/>
                  <a:pt x="184996" y="381861"/>
                  <a:pt x="177825" y="339867"/>
                </a:cubicBezTo>
                <a:cubicBezTo>
                  <a:pt x="199815" y="334856"/>
                  <a:pt x="221328" y="331993"/>
                  <a:pt x="253118" y="331516"/>
                </a:cubicBezTo>
                <a:close/>
                <a:moveTo>
                  <a:pt x="368784" y="260175"/>
                </a:moveTo>
                <a:lnTo>
                  <a:pt x="454583" y="260175"/>
                </a:lnTo>
                <a:cubicBezTo>
                  <a:pt x="453149" y="298360"/>
                  <a:pt x="442872" y="326044"/>
                  <a:pt x="425904" y="353251"/>
                </a:cubicBezTo>
                <a:cubicBezTo>
                  <a:pt x="410608" y="341796"/>
                  <a:pt x="389337" y="332249"/>
                  <a:pt x="363765" y="325090"/>
                </a:cubicBezTo>
                <a:cubicBezTo>
                  <a:pt x="366633" y="304565"/>
                  <a:pt x="368306" y="282609"/>
                  <a:pt x="368784" y="260175"/>
                </a:cubicBezTo>
                <a:close/>
                <a:moveTo>
                  <a:pt x="272241" y="260175"/>
                </a:moveTo>
                <a:lnTo>
                  <a:pt x="349440" y="260175"/>
                </a:lnTo>
                <a:cubicBezTo>
                  <a:pt x="348962" y="282601"/>
                  <a:pt x="348006" y="301688"/>
                  <a:pt x="345616" y="320297"/>
                </a:cubicBezTo>
                <a:cubicBezTo>
                  <a:pt x="323149" y="315525"/>
                  <a:pt x="297815" y="312901"/>
                  <a:pt x="272241" y="312185"/>
                </a:cubicBezTo>
                <a:close/>
                <a:moveTo>
                  <a:pt x="169710" y="260175"/>
                </a:moveTo>
                <a:lnTo>
                  <a:pt x="253118" y="260175"/>
                </a:lnTo>
                <a:lnTo>
                  <a:pt x="253118" y="312185"/>
                </a:lnTo>
                <a:cubicBezTo>
                  <a:pt x="221332" y="312662"/>
                  <a:pt x="198389" y="315287"/>
                  <a:pt x="174729" y="320297"/>
                </a:cubicBezTo>
                <a:cubicBezTo>
                  <a:pt x="172339" y="301688"/>
                  <a:pt x="170188" y="282601"/>
                  <a:pt x="169710" y="260175"/>
                </a:cubicBezTo>
                <a:close/>
                <a:moveTo>
                  <a:pt x="65273" y="260175"/>
                </a:moveTo>
                <a:lnTo>
                  <a:pt x="150605" y="260175"/>
                </a:lnTo>
                <a:cubicBezTo>
                  <a:pt x="150844" y="282605"/>
                  <a:pt x="152517" y="304557"/>
                  <a:pt x="155385" y="325078"/>
                </a:cubicBezTo>
                <a:cubicBezTo>
                  <a:pt x="130048" y="331998"/>
                  <a:pt x="109014" y="341542"/>
                  <a:pt x="93717" y="352757"/>
                </a:cubicBezTo>
                <a:cubicBezTo>
                  <a:pt x="76985" y="325794"/>
                  <a:pt x="66707" y="298353"/>
                  <a:pt x="65273" y="260175"/>
                </a:cubicBezTo>
                <a:close/>
                <a:moveTo>
                  <a:pt x="346333" y="186645"/>
                </a:moveTo>
                <a:cubicBezTo>
                  <a:pt x="348484" y="204296"/>
                  <a:pt x="349201" y="221946"/>
                  <a:pt x="349440" y="244367"/>
                </a:cubicBezTo>
                <a:lnTo>
                  <a:pt x="272241" y="244367"/>
                </a:lnTo>
                <a:lnTo>
                  <a:pt x="272241" y="193801"/>
                </a:lnTo>
                <a:cubicBezTo>
                  <a:pt x="297815" y="193085"/>
                  <a:pt x="323627" y="191415"/>
                  <a:pt x="346333" y="186645"/>
                </a:cubicBezTo>
                <a:close/>
                <a:moveTo>
                  <a:pt x="174251" y="186645"/>
                </a:moveTo>
                <a:cubicBezTo>
                  <a:pt x="197911" y="191654"/>
                  <a:pt x="221332" y="193324"/>
                  <a:pt x="253118" y="193801"/>
                </a:cubicBezTo>
                <a:lnTo>
                  <a:pt x="253118" y="244367"/>
                </a:lnTo>
                <a:lnTo>
                  <a:pt x="169710" y="244367"/>
                </a:lnTo>
                <a:cubicBezTo>
                  <a:pt x="170188" y="221946"/>
                  <a:pt x="172100" y="204296"/>
                  <a:pt x="174251" y="186645"/>
                </a:cubicBezTo>
                <a:close/>
                <a:moveTo>
                  <a:pt x="92525" y="153974"/>
                </a:moveTo>
                <a:cubicBezTo>
                  <a:pt x="107825" y="165661"/>
                  <a:pt x="129100" y="174724"/>
                  <a:pt x="154679" y="181879"/>
                </a:cubicBezTo>
                <a:cubicBezTo>
                  <a:pt x="152288" y="201198"/>
                  <a:pt x="150854" y="221948"/>
                  <a:pt x="150376" y="244368"/>
                </a:cubicBezTo>
                <a:lnTo>
                  <a:pt x="65273" y="244368"/>
                </a:lnTo>
                <a:cubicBezTo>
                  <a:pt x="66946" y="209308"/>
                  <a:pt x="76748" y="180448"/>
                  <a:pt x="92525" y="153974"/>
                </a:cubicBezTo>
                <a:close/>
                <a:moveTo>
                  <a:pt x="426413" y="153197"/>
                </a:moveTo>
                <a:lnTo>
                  <a:pt x="429044" y="156061"/>
                </a:lnTo>
                <a:cubicBezTo>
                  <a:pt x="435262" y="166324"/>
                  <a:pt x="440284" y="177302"/>
                  <a:pt x="444350" y="188758"/>
                </a:cubicBezTo>
                <a:lnTo>
                  <a:pt x="404410" y="212863"/>
                </a:lnTo>
                <a:cubicBezTo>
                  <a:pt x="397953" y="216921"/>
                  <a:pt x="393648" y="223603"/>
                  <a:pt x="392930" y="231002"/>
                </a:cubicBezTo>
                <a:cubicBezTo>
                  <a:pt x="392213" y="235298"/>
                  <a:pt x="392930" y="237923"/>
                  <a:pt x="394844" y="244367"/>
                </a:cubicBezTo>
                <a:lnTo>
                  <a:pt x="368775" y="244367"/>
                </a:lnTo>
                <a:cubicBezTo>
                  <a:pt x="368297" y="221933"/>
                  <a:pt x="366862" y="201169"/>
                  <a:pt x="364470" y="181837"/>
                </a:cubicBezTo>
                <a:cubicBezTo>
                  <a:pt x="389821" y="174677"/>
                  <a:pt x="411107" y="164653"/>
                  <a:pt x="426413" y="153197"/>
                </a:cubicBezTo>
                <a:close/>
                <a:moveTo>
                  <a:pt x="182835" y="72541"/>
                </a:moveTo>
                <a:cubicBezTo>
                  <a:pt x="171839" y="97128"/>
                  <a:pt x="162995" y="127205"/>
                  <a:pt x="157498" y="161101"/>
                </a:cubicBezTo>
                <a:cubicBezTo>
                  <a:pt x="134072" y="154179"/>
                  <a:pt x="115667" y="145346"/>
                  <a:pt x="103237" y="135798"/>
                </a:cubicBezTo>
                <a:cubicBezTo>
                  <a:pt x="123555" y="108108"/>
                  <a:pt x="151044" y="86386"/>
                  <a:pt x="182835" y="72541"/>
                </a:cubicBezTo>
                <a:close/>
                <a:moveTo>
                  <a:pt x="336032" y="72330"/>
                </a:moveTo>
                <a:cubicBezTo>
                  <a:pt x="349659" y="78057"/>
                  <a:pt x="362569" y="85216"/>
                  <a:pt x="374284" y="93807"/>
                </a:cubicBezTo>
                <a:lnTo>
                  <a:pt x="373806" y="94284"/>
                </a:lnTo>
                <a:cubicBezTo>
                  <a:pt x="367112" y="98102"/>
                  <a:pt x="362808" y="104545"/>
                  <a:pt x="361852" y="111943"/>
                </a:cubicBezTo>
                <a:cubicBezTo>
                  <a:pt x="360657" y="119102"/>
                  <a:pt x="363286" y="126499"/>
                  <a:pt x="368785" y="131988"/>
                </a:cubicBezTo>
                <a:lnTo>
                  <a:pt x="370220" y="133420"/>
                </a:lnTo>
                <a:cubicBezTo>
                  <a:pt x="375957" y="139147"/>
                  <a:pt x="385042" y="142726"/>
                  <a:pt x="393649" y="142726"/>
                </a:cubicBezTo>
                <a:cubicBezTo>
                  <a:pt x="394605" y="142726"/>
                  <a:pt x="395561" y="142726"/>
                  <a:pt x="396279" y="142726"/>
                </a:cubicBezTo>
                <a:lnTo>
                  <a:pt x="407515" y="141533"/>
                </a:lnTo>
                <a:cubicBezTo>
                  <a:pt x="395561" y="148931"/>
                  <a:pt x="380261" y="155612"/>
                  <a:pt x="361613" y="161101"/>
                </a:cubicBezTo>
                <a:cubicBezTo>
                  <a:pt x="356114" y="127215"/>
                  <a:pt x="347268" y="96909"/>
                  <a:pt x="336032" y="72330"/>
                </a:cubicBezTo>
                <a:close/>
                <a:moveTo>
                  <a:pt x="272241" y="57299"/>
                </a:moveTo>
                <a:cubicBezTo>
                  <a:pt x="285151" y="58015"/>
                  <a:pt x="298300" y="59923"/>
                  <a:pt x="310732" y="63263"/>
                </a:cubicBezTo>
                <a:cubicBezTo>
                  <a:pt x="325076" y="88075"/>
                  <a:pt x="336791" y="123145"/>
                  <a:pt x="343724" y="165849"/>
                </a:cubicBezTo>
                <a:cubicBezTo>
                  <a:pt x="322446" y="170621"/>
                  <a:pt x="297822" y="173722"/>
                  <a:pt x="272241" y="174438"/>
                </a:cubicBezTo>
                <a:close/>
                <a:moveTo>
                  <a:pt x="253118" y="57017"/>
                </a:moveTo>
                <a:lnTo>
                  <a:pt x="253118" y="174438"/>
                </a:lnTo>
                <a:cubicBezTo>
                  <a:pt x="221332" y="173961"/>
                  <a:pt x="199345" y="170858"/>
                  <a:pt x="177119" y="165846"/>
                </a:cubicBezTo>
                <a:cubicBezTo>
                  <a:pt x="184050" y="123126"/>
                  <a:pt x="195521" y="88282"/>
                  <a:pt x="209861" y="63461"/>
                </a:cubicBezTo>
                <a:cubicBezTo>
                  <a:pt x="223483" y="59881"/>
                  <a:pt x="237345" y="57494"/>
                  <a:pt x="253118" y="57017"/>
                </a:cubicBezTo>
                <a:close/>
                <a:moveTo>
                  <a:pt x="253128" y="0"/>
                </a:moveTo>
                <a:cubicBezTo>
                  <a:pt x="316708" y="0"/>
                  <a:pt x="377899" y="24107"/>
                  <a:pt x="424509" y="66832"/>
                </a:cubicBezTo>
                <a:lnTo>
                  <a:pt x="436699" y="45350"/>
                </a:lnTo>
                <a:cubicBezTo>
                  <a:pt x="438611" y="42009"/>
                  <a:pt x="441958" y="40099"/>
                  <a:pt x="445782" y="40099"/>
                </a:cubicBezTo>
                <a:cubicBezTo>
                  <a:pt x="448411" y="40099"/>
                  <a:pt x="451041" y="41054"/>
                  <a:pt x="453192" y="43202"/>
                </a:cubicBezTo>
                <a:lnTo>
                  <a:pt x="459168" y="48931"/>
                </a:lnTo>
                <a:cubicBezTo>
                  <a:pt x="462036" y="52034"/>
                  <a:pt x="463709" y="56807"/>
                  <a:pt x="463231" y="60865"/>
                </a:cubicBezTo>
                <a:lnTo>
                  <a:pt x="461080" y="82585"/>
                </a:lnTo>
                <a:lnTo>
                  <a:pt x="517251" y="138677"/>
                </a:lnTo>
                <a:lnTo>
                  <a:pt x="553582" y="79005"/>
                </a:lnTo>
                <a:cubicBezTo>
                  <a:pt x="555973" y="74948"/>
                  <a:pt x="560036" y="72561"/>
                  <a:pt x="564578" y="72561"/>
                </a:cubicBezTo>
                <a:cubicBezTo>
                  <a:pt x="567924" y="72561"/>
                  <a:pt x="571270" y="73993"/>
                  <a:pt x="573900" y="76618"/>
                </a:cubicBezTo>
                <a:lnTo>
                  <a:pt x="578441" y="80915"/>
                </a:lnTo>
                <a:cubicBezTo>
                  <a:pt x="582983" y="85450"/>
                  <a:pt x="584895" y="93326"/>
                  <a:pt x="582983" y="99532"/>
                </a:cubicBezTo>
                <a:lnTo>
                  <a:pt x="558841" y="180208"/>
                </a:lnTo>
                <a:lnTo>
                  <a:pt x="592544" y="214102"/>
                </a:lnTo>
                <a:cubicBezTo>
                  <a:pt x="605451" y="226752"/>
                  <a:pt x="601388" y="246324"/>
                  <a:pt x="589914" y="258020"/>
                </a:cubicBezTo>
                <a:lnTo>
                  <a:pt x="589675" y="258497"/>
                </a:lnTo>
                <a:cubicBezTo>
                  <a:pt x="583461" y="264464"/>
                  <a:pt x="575812" y="267567"/>
                  <a:pt x="568402" y="267567"/>
                </a:cubicBezTo>
                <a:cubicBezTo>
                  <a:pt x="560753" y="267567"/>
                  <a:pt x="553582" y="264464"/>
                  <a:pt x="547846" y="258736"/>
                </a:cubicBezTo>
                <a:lnTo>
                  <a:pt x="515338" y="226275"/>
                </a:lnTo>
                <a:lnTo>
                  <a:pt x="430724" y="251575"/>
                </a:lnTo>
                <a:cubicBezTo>
                  <a:pt x="429289" y="252053"/>
                  <a:pt x="427616" y="252291"/>
                  <a:pt x="425943" y="252291"/>
                </a:cubicBezTo>
                <a:cubicBezTo>
                  <a:pt x="420924" y="252291"/>
                  <a:pt x="415665" y="250143"/>
                  <a:pt x="412319" y="246802"/>
                </a:cubicBezTo>
                <a:lnTo>
                  <a:pt x="407777" y="242267"/>
                </a:lnTo>
                <a:cubicBezTo>
                  <a:pt x="404909" y="239402"/>
                  <a:pt x="403475" y="235583"/>
                  <a:pt x="403953" y="231526"/>
                </a:cubicBezTo>
                <a:cubicBezTo>
                  <a:pt x="404431" y="227707"/>
                  <a:pt x="406821" y="224365"/>
                  <a:pt x="410167" y="222217"/>
                </a:cubicBezTo>
                <a:lnTo>
                  <a:pt x="473031" y="184027"/>
                </a:lnTo>
                <a:lnTo>
                  <a:pt x="418294" y="129368"/>
                </a:lnTo>
                <a:lnTo>
                  <a:pt x="392001" y="131994"/>
                </a:lnTo>
                <a:cubicBezTo>
                  <a:pt x="391762" y="131994"/>
                  <a:pt x="391284" y="131994"/>
                  <a:pt x="390806" y="131994"/>
                </a:cubicBezTo>
                <a:cubicBezTo>
                  <a:pt x="386982" y="131994"/>
                  <a:pt x="382918" y="130323"/>
                  <a:pt x="380289" y="127697"/>
                </a:cubicBezTo>
                <a:lnTo>
                  <a:pt x="374314" y="121730"/>
                </a:lnTo>
                <a:cubicBezTo>
                  <a:pt x="371923" y="119582"/>
                  <a:pt x="370967" y="116240"/>
                  <a:pt x="371445" y="113137"/>
                </a:cubicBezTo>
                <a:cubicBezTo>
                  <a:pt x="371684" y="110034"/>
                  <a:pt x="373596" y="107170"/>
                  <a:pt x="376465" y="105499"/>
                </a:cubicBezTo>
                <a:lnTo>
                  <a:pt x="402997" y="90462"/>
                </a:lnTo>
                <a:cubicBezTo>
                  <a:pt x="362362" y="52988"/>
                  <a:pt x="308582" y="31745"/>
                  <a:pt x="253128" y="31745"/>
                </a:cubicBezTo>
                <a:cubicBezTo>
                  <a:pt x="131225" y="31745"/>
                  <a:pt x="31790" y="130800"/>
                  <a:pt x="31790" y="252769"/>
                </a:cubicBezTo>
                <a:cubicBezTo>
                  <a:pt x="31790" y="337264"/>
                  <a:pt x="81269" y="415553"/>
                  <a:pt x="157518" y="452072"/>
                </a:cubicBezTo>
                <a:cubicBezTo>
                  <a:pt x="165405" y="455891"/>
                  <a:pt x="168752" y="465438"/>
                  <a:pt x="164927" y="473315"/>
                </a:cubicBezTo>
                <a:cubicBezTo>
                  <a:pt x="162298" y="479043"/>
                  <a:pt x="156562" y="482385"/>
                  <a:pt x="150586" y="482385"/>
                </a:cubicBezTo>
                <a:cubicBezTo>
                  <a:pt x="148196" y="482385"/>
                  <a:pt x="145805" y="481669"/>
                  <a:pt x="143654" y="480714"/>
                </a:cubicBezTo>
                <a:cubicBezTo>
                  <a:pt x="56410" y="438944"/>
                  <a:pt x="0" y="349437"/>
                  <a:pt x="0" y="252769"/>
                </a:cubicBezTo>
                <a:cubicBezTo>
                  <a:pt x="0" y="113376"/>
                  <a:pt x="113537" y="0"/>
                  <a:pt x="253128" y="0"/>
                </a:cubicBezTo>
                <a:close/>
              </a:path>
            </a:pathLst>
          </a:custGeom>
          <a:solidFill>
            <a:schemeClr val="bg1"/>
          </a:solidFill>
          <a:ln>
            <a:noFill/>
          </a:ln>
        </p:spPr>
        <p:txBody>
          <a:bodyPr/>
          <a:lstStyle/>
          <a:p>
            <a:endParaRPr lang="zh-CN" altLang="en-US" dirty="0"/>
          </a:p>
        </p:txBody>
      </p:sp>
      <p:sp>
        <p:nvSpPr>
          <p:cNvPr id="11" name="文本框 10">
            <a:extLst>
              <a:ext uri="{FF2B5EF4-FFF2-40B4-BE49-F238E27FC236}">
                <a16:creationId xmlns="" xmlns:a16="http://schemas.microsoft.com/office/drawing/2014/main" id="{E1B9F1AB-47DF-45AB-A674-F3459997B560}"/>
              </a:ext>
            </a:extLst>
          </p:cNvPr>
          <p:cNvSpPr txBox="1"/>
          <p:nvPr/>
        </p:nvSpPr>
        <p:spPr>
          <a:xfrm>
            <a:off x="583623" y="3889416"/>
            <a:ext cx="9751187" cy="400110"/>
          </a:xfrm>
          <a:prstGeom prst="rect">
            <a:avLst/>
          </a:prstGeom>
          <a:noFill/>
        </p:spPr>
        <p:txBody>
          <a:bodyPr wrap="square" rtlCol="0">
            <a:spAutoFit/>
          </a:bodyPr>
          <a:lstStyle/>
          <a:p>
            <a:pPr marL="457200" indent="-457200">
              <a:buFont typeface="Arial" charset="0"/>
              <a:buChar char="•"/>
            </a:pPr>
            <a:r>
              <a:rPr lang="zh-CN" altLang="en-US" sz="2000" b="1" dirty="0" smtClean="0">
                <a:solidFill>
                  <a:schemeClr val="bg1"/>
                </a:solidFill>
                <a:latin typeface="微软雅黑" panose="020B0503020204020204" pitchFamily="34" charset="-122"/>
                <a:ea typeface="微软雅黑" panose="020B0503020204020204" pitchFamily="34" charset="-122"/>
              </a:rPr>
              <a:t>单元测试应当可以无限</a:t>
            </a:r>
            <a:r>
              <a:rPr lang="zh-CN" altLang="en-US" sz="2000" b="1" dirty="0" smtClean="0">
                <a:solidFill>
                  <a:srgbClr val="FFC000"/>
                </a:solidFill>
                <a:latin typeface="微软雅黑" panose="020B0503020204020204" pitchFamily="34" charset="-122"/>
                <a:ea typeface="微软雅黑" panose="020B0503020204020204" pitchFamily="34" charset="-122"/>
              </a:rPr>
              <a:t>重复执行</a:t>
            </a:r>
            <a:endParaRPr lang="zh-CN" altLang="en-US" sz="2000" b="1"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885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10" y="362924"/>
            <a:ext cx="4281132"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dirty="0" smtClean="0">
                <a:solidFill>
                  <a:srgbClr val="00B0F0"/>
                </a:solidFill>
                <a:latin typeface="微软雅黑" panose="020B0503020204020204" pitchFamily="34" charset="-122"/>
                <a:ea typeface="微软雅黑" panose="020B0503020204020204" pitchFamily="34" charset="-122"/>
              </a:rPr>
              <a:t>如何写好</a:t>
            </a:r>
            <a:r>
              <a:rPr lang="zh-CN" altLang="en-US" sz="3200" b="1" noProof="0" dirty="0" smtClean="0">
                <a:solidFill>
                  <a:srgbClr val="00B0F0"/>
                </a:solidFill>
                <a:latin typeface="微软雅黑" panose="020B0503020204020204" pitchFamily="34" charset="-122"/>
                <a:ea typeface="微软雅黑" panose="020B0503020204020204" pitchFamily="34" charset="-122"/>
              </a:rPr>
              <a:t>单元测试</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BB197B71-BE09-4D97-BC9D-79AF98900245}"/>
              </a:ext>
            </a:extLst>
          </p:cNvPr>
          <p:cNvSpPr txBox="1"/>
          <p:nvPr/>
        </p:nvSpPr>
        <p:spPr>
          <a:xfrm>
            <a:off x="1374080" y="1342671"/>
            <a:ext cx="3585886"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zh-CN" altLang="en-US" sz="2400" b="1" dirty="0" smtClean="0">
                <a:solidFill>
                  <a:schemeClr val="accent2"/>
                </a:solidFill>
                <a:latin typeface="微软雅黑" panose="020B0503020204020204" pitchFamily="34" charset="-122"/>
                <a:ea typeface="微软雅黑" panose="020B0503020204020204" pitchFamily="34" charset="-122"/>
              </a:rPr>
              <a:t>细粒度原则</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 xmlns:a16="http://schemas.microsoft.com/office/drawing/2014/main" id="{E1B9F1AB-47DF-45AB-A674-F3459997B560}"/>
              </a:ext>
            </a:extLst>
          </p:cNvPr>
          <p:cNvSpPr txBox="1"/>
          <p:nvPr/>
        </p:nvSpPr>
        <p:spPr>
          <a:xfrm>
            <a:off x="531328" y="3576259"/>
            <a:ext cx="9751187" cy="400110"/>
          </a:xfrm>
          <a:prstGeom prst="rect">
            <a:avLst/>
          </a:prstGeom>
          <a:noFill/>
        </p:spPr>
        <p:txBody>
          <a:bodyPr wrap="square" rtlCol="0">
            <a:spAutoFit/>
          </a:bodyPr>
          <a:lstStyle/>
          <a:p>
            <a:pPr marL="457200" indent="-457200">
              <a:buFont typeface="Arial" charset="0"/>
              <a:buChar char="•"/>
            </a:pPr>
            <a:r>
              <a:rPr lang="zh-CN" altLang="en-US" sz="2000" b="1" dirty="0">
                <a:solidFill>
                  <a:schemeClr val="bg1"/>
                </a:solidFill>
                <a:latin typeface="微软雅黑" panose="020B0503020204020204" pitchFamily="34" charset="-122"/>
                <a:ea typeface="微软雅黑" panose="020B0503020204020204" pitchFamily="34" charset="-122"/>
              </a:rPr>
              <a:t>单测粒度至多是</a:t>
            </a:r>
            <a:r>
              <a:rPr lang="zh-CN" altLang="en-US" sz="2000" b="1" dirty="0">
                <a:solidFill>
                  <a:srgbClr val="FFC000"/>
                </a:solidFill>
                <a:latin typeface="微软雅黑" panose="020B0503020204020204" pitchFamily="34" charset="-122"/>
                <a:ea typeface="微软雅黑" panose="020B0503020204020204" pitchFamily="34" charset="-122"/>
              </a:rPr>
              <a:t>类级别</a:t>
            </a:r>
            <a:r>
              <a:rPr lang="zh-CN" altLang="en-US" sz="2000" b="1" dirty="0">
                <a:solidFill>
                  <a:schemeClr val="bg1"/>
                </a:solidFill>
                <a:latin typeface="微软雅黑" panose="020B0503020204020204" pitchFamily="34" charset="-122"/>
                <a:ea typeface="微软雅黑" panose="020B0503020204020204" pitchFamily="34" charset="-122"/>
              </a:rPr>
              <a:t>，一般是</a:t>
            </a:r>
            <a:r>
              <a:rPr lang="zh-CN" altLang="en-US" sz="2000" b="1" dirty="0">
                <a:solidFill>
                  <a:srgbClr val="FFC000"/>
                </a:solidFill>
                <a:latin typeface="微软雅黑" panose="020B0503020204020204" pitchFamily="34" charset="-122"/>
                <a:ea typeface="微软雅黑" panose="020B0503020204020204" pitchFamily="34" charset="-122"/>
              </a:rPr>
              <a:t>方法</a:t>
            </a:r>
            <a:r>
              <a:rPr lang="zh-CN" altLang="en-US" sz="2000" b="1" dirty="0" smtClean="0">
                <a:solidFill>
                  <a:srgbClr val="FFC000"/>
                </a:solidFill>
                <a:latin typeface="微软雅黑" panose="020B0503020204020204" pitchFamily="34" charset="-122"/>
                <a:ea typeface="微软雅黑" panose="020B0503020204020204" pitchFamily="34" charset="-122"/>
              </a:rPr>
              <a:t>级别</a:t>
            </a:r>
            <a:endParaRPr lang="zh-CN" altLang="en-US" sz="2000" b="1" dirty="0">
              <a:solidFill>
                <a:srgbClr val="FFC00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 xmlns:a16="http://schemas.microsoft.com/office/drawing/2014/main" id="{E1B9F1AB-47DF-45AB-A674-F3459997B560}"/>
              </a:ext>
            </a:extLst>
          </p:cNvPr>
          <p:cNvSpPr txBox="1"/>
          <p:nvPr/>
        </p:nvSpPr>
        <p:spPr>
          <a:xfrm>
            <a:off x="527352" y="2593816"/>
            <a:ext cx="9751187" cy="400110"/>
          </a:xfrm>
          <a:prstGeom prst="rect">
            <a:avLst/>
          </a:prstGeom>
          <a:noFill/>
        </p:spPr>
        <p:txBody>
          <a:bodyPr wrap="square" rtlCol="0">
            <a:spAutoFit/>
          </a:bodyPr>
          <a:lstStyle/>
          <a:p>
            <a:pPr marL="457200" indent="-457200">
              <a:buFont typeface="Arial" charset="0"/>
              <a:buChar char="•"/>
            </a:pPr>
            <a:r>
              <a:rPr lang="zh-CN" altLang="en-US" sz="2000" b="1" dirty="0">
                <a:solidFill>
                  <a:schemeClr val="bg1"/>
                </a:solidFill>
                <a:latin typeface="微软雅黑" panose="020B0503020204020204" pitchFamily="34" charset="-122"/>
                <a:ea typeface="微软雅黑" panose="020B0503020204020204" pitchFamily="34" charset="-122"/>
              </a:rPr>
              <a:t>保证测试</a:t>
            </a:r>
            <a:r>
              <a:rPr lang="zh-CN" altLang="en-US" sz="2000" b="1" dirty="0">
                <a:solidFill>
                  <a:srgbClr val="FFC000"/>
                </a:solidFill>
                <a:latin typeface="微软雅黑" panose="020B0503020204020204" pitchFamily="34" charset="-122"/>
                <a:ea typeface="微软雅黑" panose="020B0503020204020204" pitchFamily="34" charset="-122"/>
              </a:rPr>
              <a:t>粒度足够小</a:t>
            </a:r>
            <a:r>
              <a:rPr lang="zh-CN" altLang="en-US" sz="2000" b="1" dirty="0">
                <a:solidFill>
                  <a:schemeClr val="bg1"/>
                </a:solidFill>
                <a:latin typeface="微软雅黑" panose="020B0503020204020204" pitchFamily="34" charset="-122"/>
                <a:ea typeface="微软雅黑" panose="020B0503020204020204" pitchFamily="34" charset="-122"/>
              </a:rPr>
              <a:t>，有助于精确定位</a:t>
            </a:r>
            <a:r>
              <a:rPr lang="zh-CN" altLang="en-US" sz="2000" b="1" dirty="0" smtClean="0">
                <a:solidFill>
                  <a:schemeClr val="bg1"/>
                </a:solidFill>
                <a:latin typeface="微软雅黑" panose="020B0503020204020204" pitchFamily="34" charset="-122"/>
                <a:ea typeface="微软雅黑" panose="020B0503020204020204" pitchFamily="34" charset="-122"/>
              </a:rPr>
              <a:t>问题</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9" name="satellite-dish_273234">
            <a:extLst>
              <a:ext uri="{FF2B5EF4-FFF2-40B4-BE49-F238E27FC236}">
                <a16:creationId xmlns="" xmlns:a16="http://schemas.microsoft.com/office/drawing/2014/main" id="{653405C9-9C71-4532-A87A-0707E5579A20}"/>
              </a:ext>
            </a:extLst>
          </p:cNvPr>
          <p:cNvSpPr>
            <a:spLocks noChangeAspect="1"/>
          </p:cNvSpPr>
          <p:nvPr/>
        </p:nvSpPr>
        <p:spPr bwMode="auto">
          <a:xfrm>
            <a:off x="527352" y="1359268"/>
            <a:ext cx="609685" cy="592691"/>
          </a:xfrm>
          <a:custGeom>
            <a:avLst/>
            <a:gdLst>
              <a:gd name="connsiteX0" fmla="*/ 380753 w 607639"/>
              <a:gd name="connsiteY0" fmla="*/ 454455 h 590703"/>
              <a:gd name="connsiteX1" fmla="*/ 328958 w 607639"/>
              <a:gd name="connsiteY1" fmla="*/ 476230 h 590703"/>
              <a:gd name="connsiteX2" fmla="*/ 386804 w 607639"/>
              <a:gd name="connsiteY2" fmla="*/ 500493 h 590703"/>
              <a:gd name="connsiteX3" fmla="*/ 229463 w 607639"/>
              <a:gd name="connsiteY3" fmla="*/ 454455 h 590703"/>
              <a:gd name="connsiteX4" fmla="*/ 223412 w 607639"/>
              <a:gd name="connsiteY4" fmla="*/ 500493 h 590703"/>
              <a:gd name="connsiteX5" fmla="*/ 281258 w 607639"/>
              <a:gd name="connsiteY5" fmla="*/ 476230 h 590703"/>
              <a:gd name="connsiteX6" fmla="*/ 299946 w 607639"/>
              <a:gd name="connsiteY6" fmla="*/ 391619 h 590703"/>
              <a:gd name="connsiteX7" fmla="*/ 234180 w 607639"/>
              <a:gd name="connsiteY7" fmla="*/ 418726 h 590703"/>
              <a:gd name="connsiteX8" fmla="*/ 231955 w 607639"/>
              <a:gd name="connsiteY8" fmla="*/ 435435 h 590703"/>
              <a:gd name="connsiteX9" fmla="*/ 305108 w 607639"/>
              <a:gd name="connsiteY9" fmla="*/ 466187 h 590703"/>
              <a:gd name="connsiteX10" fmla="*/ 378261 w 607639"/>
              <a:gd name="connsiteY10" fmla="*/ 435435 h 590703"/>
              <a:gd name="connsiteX11" fmla="*/ 377282 w 607639"/>
              <a:gd name="connsiteY11" fmla="*/ 427970 h 590703"/>
              <a:gd name="connsiteX12" fmla="*/ 241388 w 607639"/>
              <a:gd name="connsiteY12" fmla="*/ 364156 h 590703"/>
              <a:gd name="connsiteX13" fmla="*/ 236939 w 607639"/>
              <a:gd name="connsiteY13" fmla="*/ 397574 h 590703"/>
              <a:gd name="connsiteX14" fmla="*/ 277253 w 607639"/>
              <a:gd name="connsiteY14" fmla="*/ 380954 h 590703"/>
              <a:gd name="connsiteX15" fmla="*/ 368739 w 607639"/>
              <a:gd name="connsiteY15" fmla="*/ 363356 h 590703"/>
              <a:gd name="connsiteX16" fmla="*/ 323174 w 607639"/>
              <a:gd name="connsiteY16" fmla="*/ 382109 h 590703"/>
              <a:gd name="connsiteX17" fmla="*/ 374434 w 607639"/>
              <a:gd name="connsiteY17" fmla="*/ 406195 h 590703"/>
              <a:gd name="connsiteX18" fmla="*/ 305108 w 607639"/>
              <a:gd name="connsiteY18" fmla="*/ 303986 h 590703"/>
              <a:gd name="connsiteX19" fmla="*/ 245927 w 607639"/>
              <a:gd name="connsiteY19" fmla="*/ 329316 h 590703"/>
              <a:gd name="connsiteX20" fmla="*/ 243880 w 607639"/>
              <a:gd name="connsiteY20" fmla="*/ 344870 h 590703"/>
              <a:gd name="connsiteX21" fmla="*/ 300480 w 607639"/>
              <a:gd name="connsiteY21" fmla="*/ 371444 h 590703"/>
              <a:gd name="connsiteX22" fmla="*/ 366247 w 607639"/>
              <a:gd name="connsiteY22" fmla="*/ 344425 h 590703"/>
              <a:gd name="connsiteX23" fmla="*/ 364289 w 607639"/>
              <a:gd name="connsiteY23" fmla="*/ 329316 h 590703"/>
              <a:gd name="connsiteX24" fmla="*/ 357970 w 607639"/>
              <a:gd name="connsiteY24" fmla="*/ 281412 h 590703"/>
              <a:gd name="connsiteX25" fmla="*/ 328602 w 607639"/>
              <a:gd name="connsiteY25" fmla="*/ 293943 h 590703"/>
              <a:gd name="connsiteX26" fmla="*/ 361441 w 607639"/>
              <a:gd name="connsiteY26" fmla="*/ 307986 h 590703"/>
              <a:gd name="connsiteX27" fmla="*/ 252246 w 607639"/>
              <a:gd name="connsiteY27" fmla="*/ 281412 h 590703"/>
              <a:gd name="connsiteX28" fmla="*/ 248775 w 607639"/>
              <a:gd name="connsiteY28" fmla="*/ 307986 h 590703"/>
              <a:gd name="connsiteX29" fmla="*/ 281614 w 607639"/>
              <a:gd name="connsiteY29" fmla="*/ 293943 h 590703"/>
              <a:gd name="connsiteX30" fmla="*/ 257852 w 607639"/>
              <a:gd name="connsiteY30" fmla="*/ 239284 h 590703"/>
              <a:gd name="connsiteX31" fmla="*/ 254826 w 607639"/>
              <a:gd name="connsiteY31" fmla="*/ 262303 h 590703"/>
              <a:gd name="connsiteX32" fmla="*/ 305108 w 607639"/>
              <a:gd name="connsiteY32" fmla="*/ 283900 h 590703"/>
              <a:gd name="connsiteX33" fmla="*/ 355478 w 607639"/>
              <a:gd name="connsiteY33" fmla="*/ 262303 h 590703"/>
              <a:gd name="connsiteX34" fmla="*/ 352364 w 607639"/>
              <a:gd name="connsiteY34" fmla="*/ 239284 h 590703"/>
              <a:gd name="connsiteX35" fmla="*/ 295141 w 607639"/>
              <a:gd name="connsiteY35" fmla="*/ 202311 h 590703"/>
              <a:gd name="connsiteX36" fmla="*/ 313651 w 607639"/>
              <a:gd name="connsiteY36" fmla="*/ 202311 h 590703"/>
              <a:gd name="connsiteX37" fmla="*/ 313651 w 607639"/>
              <a:gd name="connsiteY37" fmla="*/ 220798 h 590703"/>
              <a:gd name="connsiteX38" fmla="*/ 387783 w 607639"/>
              <a:gd name="connsiteY38" fmla="*/ 220798 h 590703"/>
              <a:gd name="connsiteX39" fmla="*/ 387783 w 607639"/>
              <a:gd name="connsiteY39" fmla="*/ 239284 h 590703"/>
              <a:gd name="connsiteX40" fmla="*/ 371052 w 607639"/>
              <a:gd name="connsiteY40" fmla="*/ 239284 h 590703"/>
              <a:gd name="connsiteX41" fmla="*/ 414926 w 607639"/>
              <a:gd name="connsiteY41" fmla="*/ 572217 h 590703"/>
              <a:gd name="connsiteX42" fmla="*/ 434683 w 607639"/>
              <a:gd name="connsiteY42" fmla="*/ 572217 h 590703"/>
              <a:gd name="connsiteX43" fmla="*/ 434683 w 607639"/>
              <a:gd name="connsiteY43" fmla="*/ 590703 h 590703"/>
              <a:gd name="connsiteX44" fmla="*/ 379151 w 607639"/>
              <a:gd name="connsiteY44" fmla="*/ 590703 h 590703"/>
              <a:gd name="connsiteX45" fmla="*/ 379151 w 607639"/>
              <a:gd name="connsiteY45" fmla="*/ 572217 h 590703"/>
              <a:gd name="connsiteX46" fmla="*/ 396238 w 607639"/>
              <a:gd name="connsiteY46" fmla="*/ 572217 h 590703"/>
              <a:gd name="connsiteX47" fmla="*/ 389652 w 607639"/>
              <a:gd name="connsiteY47" fmla="*/ 521735 h 590703"/>
              <a:gd name="connsiteX48" fmla="*/ 305108 w 607639"/>
              <a:gd name="connsiteY48" fmla="*/ 486273 h 590703"/>
              <a:gd name="connsiteX49" fmla="*/ 220564 w 607639"/>
              <a:gd name="connsiteY49" fmla="*/ 521735 h 590703"/>
              <a:gd name="connsiteX50" fmla="*/ 213978 w 607639"/>
              <a:gd name="connsiteY50" fmla="*/ 572217 h 590703"/>
              <a:gd name="connsiteX51" fmla="*/ 230976 w 607639"/>
              <a:gd name="connsiteY51" fmla="*/ 572217 h 590703"/>
              <a:gd name="connsiteX52" fmla="*/ 230976 w 607639"/>
              <a:gd name="connsiteY52" fmla="*/ 590703 h 590703"/>
              <a:gd name="connsiteX53" fmla="*/ 175355 w 607639"/>
              <a:gd name="connsiteY53" fmla="*/ 590703 h 590703"/>
              <a:gd name="connsiteX54" fmla="*/ 175355 w 607639"/>
              <a:gd name="connsiteY54" fmla="*/ 572217 h 590703"/>
              <a:gd name="connsiteX55" fmla="*/ 195290 w 607639"/>
              <a:gd name="connsiteY55" fmla="*/ 572217 h 590703"/>
              <a:gd name="connsiteX56" fmla="*/ 239164 w 607639"/>
              <a:gd name="connsiteY56" fmla="*/ 239284 h 590703"/>
              <a:gd name="connsiteX57" fmla="*/ 221098 w 607639"/>
              <a:gd name="connsiteY57" fmla="*/ 239284 h 590703"/>
              <a:gd name="connsiteX58" fmla="*/ 221098 w 607639"/>
              <a:gd name="connsiteY58" fmla="*/ 220798 h 590703"/>
              <a:gd name="connsiteX59" fmla="*/ 295141 w 607639"/>
              <a:gd name="connsiteY59" fmla="*/ 220798 h 590703"/>
              <a:gd name="connsiteX60" fmla="*/ 360660 w 607639"/>
              <a:gd name="connsiteY60" fmla="*/ 90041 h 590703"/>
              <a:gd name="connsiteX61" fmla="*/ 379148 w 607639"/>
              <a:gd name="connsiteY61" fmla="*/ 90041 h 590703"/>
              <a:gd name="connsiteX62" fmla="*/ 379148 w 607639"/>
              <a:gd name="connsiteY62" fmla="*/ 109799 h 590703"/>
              <a:gd name="connsiteX63" fmla="*/ 360660 w 607639"/>
              <a:gd name="connsiteY63" fmla="*/ 109799 h 590703"/>
              <a:gd name="connsiteX64" fmla="*/ 229691 w 607639"/>
              <a:gd name="connsiteY64" fmla="*/ 90041 h 590703"/>
              <a:gd name="connsiteX65" fmla="*/ 248250 w 607639"/>
              <a:gd name="connsiteY65" fmla="*/ 90041 h 590703"/>
              <a:gd name="connsiteX66" fmla="*/ 248250 w 607639"/>
              <a:gd name="connsiteY66" fmla="*/ 109799 h 590703"/>
              <a:gd name="connsiteX67" fmla="*/ 229691 w 607639"/>
              <a:gd name="connsiteY67" fmla="*/ 109799 h 590703"/>
              <a:gd name="connsiteX68" fmla="*/ 305090 w 607639"/>
              <a:gd name="connsiteY68" fmla="*/ 82137 h 590703"/>
              <a:gd name="connsiteX69" fmla="*/ 286664 w 607639"/>
              <a:gd name="connsiteY69" fmla="*/ 100534 h 590703"/>
              <a:gd name="connsiteX70" fmla="*/ 305090 w 607639"/>
              <a:gd name="connsiteY70" fmla="*/ 118843 h 590703"/>
              <a:gd name="connsiteX71" fmla="*/ 323516 w 607639"/>
              <a:gd name="connsiteY71" fmla="*/ 100534 h 590703"/>
              <a:gd name="connsiteX72" fmla="*/ 305090 w 607639"/>
              <a:gd name="connsiteY72" fmla="*/ 82137 h 590703"/>
              <a:gd name="connsiteX73" fmla="*/ 405046 w 607639"/>
              <a:gd name="connsiteY73" fmla="*/ 72823 h 590703"/>
              <a:gd name="connsiteX74" fmla="*/ 423534 w 607639"/>
              <a:gd name="connsiteY74" fmla="*/ 72823 h 590703"/>
              <a:gd name="connsiteX75" fmla="*/ 423534 w 607639"/>
              <a:gd name="connsiteY75" fmla="*/ 128287 h 590703"/>
              <a:gd name="connsiteX76" fmla="*/ 405046 w 607639"/>
              <a:gd name="connsiteY76" fmla="*/ 128287 h 590703"/>
              <a:gd name="connsiteX77" fmla="*/ 183964 w 607639"/>
              <a:gd name="connsiteY77" fmla="*/ 72823 h 590703"/>
              <a:gd name="connsiteX78" fmla="*/ 202593 w 607639"/>
              <a:gd name="connsiteY78" fmla="*/ 72823 h 590703"/>
              <a:gd name="connsiteX79" fmla="*/ 202593 w 607639"/>
              <a:gd name="connsiteY79" fmla="*/ 128287 h 590703"/>
              <a:gd name="connsiteX80" fmla="*/ 183964 w 607639"/>
              <a:gd name="connsiteY80" fmla="*/ 128287 h 590703"/>
              <a:gd name="connsiteX81" fmla="*/ 305090 w 607639"/>
              <a:gd name="connsiteY81" fmla="*/ 63650 h 590703"/>
              <a:gd name="connsiteX82" fmla="*/ 342031 w 607639"/>
              <a:gd name="connsiteY82" fmla="*/ 100534 h 590703"/>
              <a:gd name="connsiteX83" fmla="*/ 313635 w 607639"/>
              <a:gd name="connsiteY83" fmla="*/ 136351 h 590703"/>
              <a:gd name="connsiteX84" fmla="*/ 313635 w 607639"/>
              <a:gd name="connsiteY84" fmla="*/ 192432 h 590703"/>
              <a:gd name="connsiteX85" fmla="*/ 295120 w 607639"/>
              <a:gd name="connsiteY85" fmla="*/ 192432 h 590703"/>
              <a:gd name="connsiteX86" fmla="*/ 295120 w 607639"/>
              <a:gd name="connsiteY86" fmla="*/ 135996 h 590703"/>
              <a:gd name="connsiteX87" fmla="*/ 268149 w 607639"/>
              <a:gd name="connsiteY87" fmla="*/ 100534 h 590703"/>
              <a:gd name="connsiteX88" fmla="*/ 305090 w 607639"/>
              <a:gd name="connsiteY88" fmla="*/ 63650 h 590703"/>
              <a:gd name="connsiteX89" fmla="*/ 450701 w 607639"/>
              <a:gd name="connsiteY89" fmla="*/ 55535 h 590703"/>
              <a:gd name="connsiteX90" fmla="*/ 469330 w 607639"/>
              <a:gd name="connsiteY90" fmla="*/ 55535 h 590703"/>
              <a:gd name="connsiteX91" fmla="*/ 469330 w 607639"/>
              <a:gd name="connsiteY91" fmla="*/ 145506 h 590703"/>
              <a:gd name="connsiteX92" fmla="*/ 450701 w 607639"/>
              <a:gd name="connsiteY92" fmla="*/ 145506 h 590703"/>
              <a:gd name="connsiteX93" fmla="*/ 139578 w 607639"/>
              <a:gd name="connsiteY93" fmla="*/ 55535 h 590703"/>
              <a:gd name="connsiteX94" fmla="*/ 158066 w 607639"/>
              <a:gd name="connsiteY94" fmla="*/ 55535 h 590703"/>
              <a:gd name="connsiteX95" fmla="*/ 158066 w 607639"/>
              <a:gd name="connsiteY95" fmla="*/ 145506 h 590703"/>
              <a:gd name="connsiteX96" fmla="*/ 139578 w 607639"/>
              <a:gd name="connsiteY96" fmla="*/ 145506 h 590703"/>
              <a:gd name="connsiteX97" fmla="*/ 498968 w 607639"/>
              <a:gd name="connsiteY97" fmla="*/ 35847 h 590703"/>
              <a:gd name="connsiteX98" fmla="*/ 517456 w 607639"/>
              <a:gd name="connsiteY98" fmla="*/ 35847 h 590703"/>
              <a:gd name="connsiteX99" fmla="*/ 517456 w 607639"/>
              <a:gd name="connsiteY99" fmla="*/ 165264 h 590703"/>
              <a:gd name="connsiteX100" fmla="*/ 498968 w 607639"/>
              <a:gd name="connsiteY100" fmla="*/ 165264 h 590703"/>
              <a:gd name="connsiteX101" fmla="*/ 92652 w 607639"/>
              <a:gd name="connsiteY101" fmla="*/ 35847 h 590703"/>
              <a:gd name="connsiteX102" fmla="*/ 111140 w 607639"/>
              <a:gd name="connsiteY102" fmla="*/ 35847 h 590703"/>
              <a:gd name="connsiteX103" fmla="*/ 111140 w 607639"/>
              <a:gd name="connsiteY103" fmla="*/ 165264 h 590703"/>
              <a:gd name="connsiteX104" fmla="*/ 92652 w 607639"/>
              <a:gd name="connsiteY104" fmla="*/ 165264 h 590703"/>
              <a:gd name="connsiteX105" fmla="*/ 544624 w 607639"/>
              <a:gd name="connsiteY105" fmla="*/ 18488 h 590703"/>
              <a:gd name="connsiteX106" fmla="*/ 563112 w 607639"/>
              <a:gd name="connsiteY106" fmla="*/ 18488 h 590703"/>
              <a:gd name="connsiteX107" fmla="*/ 563112 w 607639"/>
              <a:gd name="connsiteY107" fmla="*/ 182553 h 590703"/>
              <a:gd name="connsiteX108" fmla="*/ 544624 w 607639"/>
              <a:gd name="connsiteY108" fmla="*/ 182553 h 590703"/>
              <a:gd name="connsiteX109" fmla="*/ 46926 w 607639"/>
              <a:gd name="connsiteY109" fmla="*/ 18488 h 590703"/>
              <a:gd name="connsiteX110" fmla="*/ 65414 w 607639"/>
              <a:gd name="connsiteY110" fmla="*/ 18488 h 590703"/>
              <a:gd name="connsiteX111" fmla="*/ 65414 w 607639"/>
              <a:gd name="connsiteY111" fmla="*/ 182553 h 590703"/>
              <a:gd name="connsiteX112" fmla="*/ 46926 w 607639"/>
              <a:gd name="connsiteY112" fmla="*/ 182553 h 590703"/>
              <a:gd name="connsiteX113" fmla="*/ 589151 w 607639"/>
              <a:gd name="connsiteY113" fmla="*/ 0 h 590703"/>
              <a:gd name="connsiteX114" fmla="*/ 607639 w 607639"/>
              <a:gd name="connsiteY114" fmla="*/ 0 h 590703"/>
              <a:gd name="connsiteX115" fmla="*/ 607639 w 607639"/>
              <a:gd name="connsiteY115" fmla="*/ 202311 h 590703"/>
              <a:gd name="connsiteX116" fmla="*/ 589151 w 607639"/>
              <a:gd name="connsiteY116" fmla="*/ 202311 h 590703"/>
              <a:gd name="connsiteX117" fmla="*/ 0 w 607639"/>
              <a:gd name="connsiteY117" fmla="*/ 0 h 590703"/>
              <a:gd name="connsiteX118" fmla="*/ 18488 w 607639"/>
              <a:gd name="connsiteY118" fmla="*/ 0 h 590703"/>
              <a:gd name="connsiteX119" fmla="*/ 18488 w 607639"/>
              <a:gd name="connsiteY119" fmla="*/ 202311 h 590703"/>
              <a:gd name="connsiteX120" fmla="*/ 0 w 607639"/>
              <a:gd name="connsiteY120" fmla="*/ 202311 h 59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607639" h="590703">
                <a:moveTo>
                  <a:pt x="380753" y="454455"/>
                </a:moveTo>
                <a:lnTo>
                  <a:pt x="328958" y="476230"/>
                </a:lnTo>
                <a:lnTo>
                  <a:pt x="386804" y="500493"/>
                </a:lnTo>
                <a:close/>
                <a:moveTo>
                  <a:pt x="229463" y="454455"/>
                </a:moveTo>
                <a:lnTo>
                  <a:pt x="223412" y="500493"/>
                </a:lnTo>
                <a:lnTo>
                  <a:pt x="281258" y="476230"/>
                </a:lnTo>
                <a:close/>
                <a:moveTo>
                  <a:pt x="299946" y="391619"/>
                </a:moveTo>
                <a:lnTo>
                  <a:pt x="234180" y="418726"/>
                </a:lnTo>
                <a:lnTo>
                  <a:pt x="231955" y="435435"/>
                </a:lnTo>
                <a:lnTo>
                  <a:pt x="305108" y="466187"/>
                </a:lnTo>
                <a:lnTo>
                  <a:pt x="378261" y="435435"/>
                </a:lnTo>
                <a:lnTo>
                  <a:pt x="377282" y="427970"/>
                </a:lnTo>
                <a:close/>
                <a:moveTo>
                  <a:pt x="241388" y="364156"/>
                </a:moveTo>
                <a:lnTo>
                  <a:pt x="236939" y="397574"/>
                </a:lnTo>
                <a:lnTo>
                  <a:pt x="277253" y="380954"/>
                </a:lnTo>
                <a:close/>
                <a:moveTo>
                  <a:pt x="368739" y="363356"/>
                </a:moveTo>
                <a:lnTo>
                  <a:pt x="323174" y="382109"/>
                </a:lnTo>
                <a:lnTo>
                  <a:pt x="374434" y="406195"/>
                </a:lnTo>
                <a:close/>
                <a:moveTo>
                  <a:pt x="305108" y="303986"/>
                </a:moveTo>
                <a:lnTo>
                  <a:pt x="245927" y="329316"/>
                </a:lnTo>
                <a:lnTo>
                  <a:pt x="243880" y="344870"/>
                </a:lnTo>
                <a:lnTo>
                  <a:pt x="300480" y="371444"/>
                </a:lnTo>
                <a:lnTo>
                  <a:pt x="366247" y="344425"/>
                </a:lnTo>
                <a:lnTo>
                  <a:pt x="364289" y="329316"/>
                </a:lnTo>
                <a:close/>
                <a:moveTo>
                  <a:pt x="357970" y="281412"/>
                </a:moveTo>
                <a:lnTo>
                  <a:pt x="328602" y="293943"/>
                </a:lnTo>
                <a:lnTo>
                  <a:pt x="361441" y="307986"/>
                </a:lnTo>
                <a:close/>
                <a:moveTo>
                  <a:pt x="252246" y="281412"/>
                </a:moveTo>
                <a:lnTo>
                  <a:pt x="248775" y="307986"/>
                </a:lnTo>
                <a:lnTo>
                  <a:pt x="281614" y="293943"/>
                </a:lnTo>
                <a:close/>
                <a:moveTo>
                  <a:pt x="257852" y="239284"/>
                </a:moveTo>
                <a:lnTo>
                  <a:pt x="254826" y="262303"/>
                </a:lnTo>
                <a:lnTo>
                  <a:pt x="305108" y="283900"/>
                </a:lnTo>
                <a:lnTo>
                  <a:pt x="355478" y="262303"/>
                </a:lnTo>
                <a:lnTo>
                  <a:pt x="352364" y="239284"/>
                </a:lnTo>
                <a:close/>
                <a:moveTo>
                  <a:pt x="295141" y="202311"/>
                </a:moveTo>
                <a:lnTo>
                  <a:pt x="313651" y="202311"/>
                </a:lnTo>
                <a:lnTo>
                  <a:pt x="313651" y="220798"/>
                </a:lnTo>
                <a:lnTo>
                  <a:pt x="387783" y="220798"/>
                </a:lnTo>
                <a:lnTo>
                  <a:pt x="387783" y="239284"/>
                </a:lnTo>
                <a:lnTo>
                  <a:pt x="371052" y="239284"/>
                </a:lnTo>
                <a:lnTo>
                  <a:pt x="414926" y="572217"/>
                </a:lnTo>
                <a:lnTo>
                  <a:pt x="434683" y="572217"/>
                </a:lnTo>
                <a:lnTo>
                  <a:pt x="434683" y="590703"/>
                </a:lnTo>
                <a:lnTo>
                  <a:pt x="379151" y="590703"/>
                </a:lnTo>
                <a:lnTo>
                  <a:pt x="379151" y="572217"/>
                </a:lnTo>
                <a:lnTo>
                  <a:pt x="396238" y="572217"/>
                </a:lnTo>
                <a:lnTo>
                  <a:pt x="389652" y="521735"/>
                </a:lnTo>
                <a:lnTo>
                  <a:pt x="305108" y="486273"/>
                </a:lnTo>
                <a:lnTo>
                  <a:pt x="220564" y="521735"/>
                </a:lnTo>
                <a:lnTo>
                  <a:pt x="213978" y="572217"/>
                </a:lnTo>
                <a:lnTo>
                  <a:pt x="230976" y="572217"/>
                </a:lnTo>
                <a:lnTo>
                  <a:pt x="230976" y="590703"/>
                </a:lnTo>
                <a:lnTo>
                  <a:pt x="175355" y="590703"/>
                </a:lnTo>
                <a:lnTo>
                  <a:pt x="175355" y="572217"/>
                </a:lnTo>
                <a:lnTo>
                  <a:pt x="195290" y="572217"/>
                </a:lnTo>
                <a:lnTo>
                  <a:pt x="239164" y="239284"/>
                </a:lnTo>
                <a:lnTo>
                  <a:pt x="221098" y="239284"/>
                </a:lnTo>
                <a:lnTo>
                  <a:pt x="221098" y="220798"/>
                </a:lnTo>
                <a:lnTo>
                  <a:pt x="295141" y="220798"/>
                </a:lnTo>
                <a:close/>
                <a:moveTo>
                  <a:pt x="360660" y="90041"/>
                </a:moveTo>
                <a:lnTo>
                  <a:pt x="379148" y="90041"/>
                </a:lnTo>
                <a:lnTo>
                  <a:pt x="379148" y="109799"/>
                </a:lnTo>
                <a:lnTo>
                  <a:pt x="360660" y="109799"/>
                </a:lnTo>
                <a:close/>
                <a:moveTo>
                  <a:pt x="229691" y="90041"/>
                </a:moveTo>
                <a:lnTo>
                  <a:pt x="248250" y="90041"/>
                </a:lnTo>
                <a:lnTo>
                  <a:pt x="248250" y="109799"/>
                </a:lnTo>
                <a:lnTo>
                  <a:pt x="229691" y="109799"/>
                </a:lnTo>
                <a:close/>
                <a:moveTo>
                  <a:pt x="305090" y="82137"/>
                </a:moveTo>
                <a:cubicBezTo>
                  <a:pt x="294942" y="82137"/>
                  <a:pt x="286664" y="90313"/>
                  <a:pt x="286664" y="100534"/>
                </a:cubicBezTo>
                <a:cubicBezTo>
                  <a:pt x="286664" y="110666"/>
                  <a:pt x="294942" y="118843"/>
                  <a:pt x="305090" y="118843"/>
                </a:cubicBezTo>
                <a:cubicBezTo>
                  <a:pt x="315238" y="118843"/>
                  <a:pt x="323516" y="110666"/>
                  <a:pt x="323516" y="100534"/>
                </a:cubicBezTo>
                <a:cubicBezTo>
                  <a:pt x="323516" y="90313"/>
                  <a:pt x="315238" y="82137"/>
                  <a:pt x="305090" y="82137"/>
                </a:cubicBezTo>
                <a:close/>
                <a:moveTo>
                  <a:pt x="405046" y="72823"/>
                </a:moveTo>
                <a:lnTo>
                  <a:pt x="423534" y="72823"/>
                </a:lnTo>
                <a:lnTo>
                  <a:pt x="423534" y="128287"/>
                </a:lnTo>
                <a:lnTo>
                  <a:pt x="405046" y="128287"/>
                </a:lnTo>
                <a:close/>
                <a:moveTo>
                  <a:pt x="183964" y="72823"/>
                </a:moveTo>
                <a:lnTo>
                  <a:pt x="202593" y="72823"/>
                </a:lnTo>
                <a:lnTo>
                  <a:pt x="202593" y="128287"/>
                </a:lnTo>
                <a:lnTo>
                  <a:pt x="183964" y="128287"/>
                </a:lnTo>
                <a:close/>
                <a:moveTo>
                  <a:pt x="305090" y="63650"/>
                </a:moveTo>
                <a:cubicBezTo>
                  <a:pt x="325474" y="63650"/>
                  <a:pt x="342031" y="80181"/>
                  <a:pt x="342031" y="100534"/>
                </a:cubicBezTo>
                <a:cubicBezTo>
                  <a:pt x="342031" y="117865"/>
                  <a:pt x="329925" y="132530"/>
                  <a:pt x="313635" y="136351"/>
                </a:cubicBezTo>
                <a:lnTo>
                  <a:pt x="313635" y="192432"/>
                </a:lnTo>
                <a:lnTo>
                  <a:pt x="295120" y="192432"/>
                </a:lnTo>
                <a:lnTo>
                  <a:pt x="295120" y="135996"/>
                </a:lnTo>
                <a:cubicBezTo>
                  <a:pt x="279632" y="131641"/>
                  <a:pt x="268149" y="117421"/>
                  <a:pt x="268149" y="100534"/>
                </a:cubicBezTo>
                <a:cubicBezTo>
                  <a:pt x="268149" y="80181"/>
                  <a:pt x="284706" y="63650"/>
                  <a:pt x="305090" y="63650"/>
                </a:cubicBezTo>
                <a:close/>
                <a:moveTo>
                  <a:pt x="450701" y="55535"/>
                </a:moveTo>
                <a:lnTo>
                  <a:pt x="469330" y="55535"/>
                </a:lnTo>
                <a:lnTo>
                  <a:pt x="469330" y="145506"/>
                </a:lnTo>
                <a:lnTo>
                  <a:pt x="450701" y="145506"/>
                </a:lnTo>
                <a:close/>
                <a:moveTo>
                  <a:pt x="139578" y="55535"/>
                </a:moveTo>
                <a:lnTo>
                  <a:pt x="158066" y="55535"/>
                </a:lnTo>
                <a:lnTo>
                  <a:pt x="158066" y="145506"/>
                </a:lnTo>
                <a:lnTo>
                  <a:pt x="139578" y="145506"/>
                </a:lnTo>
                <a:close/>
                <a:moveTo>
                  <a:pt x="498968" y="35847"/>
                </a:moveTo>
                <a:lnTo>
                  <a:pt x="517456" y="35847"/>
                </a:lnTo>
                <a:lnTo>
                  <a:pt x="517456" y="165264"/>
                </a:lnTo>
                <a:lnTo>
                  <a:pt x="498968" y="165264"/>
                </a:lnTo>
                <a:close/>
                <a:moveTo>
                  <a:pt x="92652" y="35847"/>
                </a:moveTo>
                <a:lnTo>
                  <a:pt x="111140" y="35847"/>
                </a:lnTo>
                <a:lnTo>
                  <a:pt x="111140" y="165264"/>
                </a:lnTo>
                <a:lnTo>
                  <a:pt x="92652" y="165264"/>
                </a:lnTo>
                <a:close/>
                <a:moveTo>
                  <a:pt x="544624" y="18488"/>
                </a:moveTo>
                <a:lnTo>
                  <a:pt x="563112" y="18488"/>
                </a:lnTo>
                <a:lnTo>
                  <a:pt x="563112" y="182553"/>
                </a:lnTo>
                <a:lnTo>
                  <a:pt x="544624" y="182553"/>
                </a:lnTo>
                <a:close/>
                <a:moveTo>
                  <a:pt x="46926" y="18488"/>
                </a:moveTo>
                <a:lnTo>
                  <a:pt x="65414" y="18488"/>
                </a:lnTo>
                <a:lnTo>
                  <a:pt x="65414" y="182553"/>
                </a:lnTo>
                <a:lnTo>
                  <a:pt x="46926" y="182553"/>
                </a:lnTo>
                <a:close/>
                <a:moveTo>
                  <a:pt x="589151" y="0"/>
                </a:moveTo>
                <a:lnTo>
                  <a:pt x="607639" y="0"/>
                </a:lnTo>
                <a:lnTo>
                  <a:pt x="607639" y="202311"/>
                </a:lnTo>
                <a:lnTo>
                  <a:pt x="589151" y="202311"/>
                </a:lnTo>
                <a:close/>
                <a:moveTo>
                  <a:pt x="0" y="0"/>
                </a:moveTo>
                <a:lnTo>
                  <a:pt x="18488" y="0"/>
                </a:lnTo>
                <a:lnTo>
                  <a:pt x="18488" y="202311"/>
                </a:lnTo>
                <a:lnTo>
                  <a:pt x="0" y="202311"/>
                </a:lnTo>
                <a:close/>
              </a:path>
            </a:pathLst>
          </a:custGeom>
          <a:solidFill>
            <a:schemeClr val="bg1"/>
          </a:solidFill>
          <a:ln>
            <a:noFill/>
          </a:ln>
        </p:spPr>
        <p:txBody>
          <a:bodyPr/>
          <a:lstStyle/>
          <a:p>
            <a:endParaRPr lang="zh-CN" altLang="en-US" dirty="0"/>
          </a:p>
        </p:txBody>
      </p:sp>
    </p:spTree>
    <p:extLst>
      <p:ext uri="{BB962C8B-B14F-4D97-AF65-F5344CB8AC3E}">
        <p14:creationId xmlns:p14="http://schemas.microsoft.com/office/powerpoint/2010/main" val="9666281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10" y="362924"/>
            <a:ext cx="4281132"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dirty="0" smtClean="0">
                <a:solidFill>
                  <a:srgbClr val="00B0F0"/>
                </a:solidFill>
                <a:latin typeface="微软雅黑" panose="020B0503020204020204" pitchFamily="34" charset="-122"/>
                <a:ea typeface="微软雅黑" panose="020B0503020204020204" pitchFamily="34" charset="-122"/>
              </a:rPr>
              <a:t>如何写好</a:t>
            </a:r>
            <a:r>
              <a:rPr lang="zh-CN" altLang="en-US" sz="3200" b="1" noProof="0" dirty="0" smtClean="0">
                <a:solidFill>
                  <a:srgbClr val="00B0F0"/>
                </a:solidFill>
                <a:latin typeface="微软雅黑" panose="020B0503020204020204" pitchFamily="34" charset="-122"/>
                <a:ea typeface="微软雅黑" panose="020B0503020204020204" pitchFamily="34" charset="-122"/>
              </a:rPr>
              <a:t>单元测试</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BB197B71-BE09-4D97-BC9D-79AF98900245}"/>
              </a:ext>
            </a:extLst>
          </p:cNvPr>
          <p:cNvSpPr txBox="1"/>
          <p:nvPr/>
        </p:nvSpPr>
        <p:spPr>
          <a:xfrm>
            <a:off x="1374080" y="1371005"/>
            <a:ext cx="3585886"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zh-CN" altLang="en-US" sz="2400" b="1" noProof="0" dirty="0" smtClean="0">
                <a:solidFill>
                  <a:schemeClr val="accent2"/>
                </a:solidFill>
                <a:latin typeface="微软雅黑" panose="020B0503020204020204" pitchFamily="34" charset="-122"/>
                <a:ea typeface="微软雅黑" panose="020B0503020204020204" pitchFamily="34" charset="-122"/>
              </a:rPr>
              <a:t>全面性原则</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 xmlns:a16="http://schemas.microsoft.com/office/drawing/2014/main" id="{E1B9F1AB-47DF-45AB-A674-F3459997B560}"/>
              </a:ext>
            </a:extLst>
          </p:cNvPr>
          <p:cNvSpPr txBox="1"/>
          <p:nvPr/>
        </p:nvSpPr>
        <p:spPr>
          <a:xfrm>
            <a:off x="515950" y="3350567"/>
            <a:ext cx="9751187" cy="707886"/>
          </a:xfrm>
          <a:prstGeom prst="rect">
            <a:avLst/>
          </a:prstGeom>
          <a:noFill/>
        </p:spPr>
        <p:txBody>
          <a:bodyPr wrap="square" rtlCol="0">
            <a:spAutoFit/>
          </a:bodyPr>
          <a:lstStyle/>
          <a:p>
            <a:pPr marL="457200" indent="-457200">
              <a:buFont typeface="Arial" charset="0"/>
              <a:buChar char="•"/>
            </a:pPr>
            <a:r>
              <a:rPr lang="zh-CN" altLang="en-US" sz="2000" b="1" dirty="0">
                <a:solidFill>
                  <a:schemeClr val="bg1"/>
                </a:solidFill>
                <a:latin typeface="微软雅黑" panose="020B0503020204020204" pitchFamily="34" charset="-122"/>
                <a:ea typeface="微软雅黑" panose="020B0503020204020204" pitchFamily="34" charset="-122"/>
              </a:rPr>
              <a:t>为了系统的</a:t>
            </a:r>
            <a:r>
              <a:rPr lang="zh-CN" altLang="en-US" sz="2000" b="1" dirty="0">
                <a:solidFill>
                  <a:srgbClr val="FFC000"/>
                </a:solidFill>
                <a:latin typeface="微软雅黑" panose="020B0503020204020204" pitchFamily="34" charset="-122"/>
                <a:ea typeface="微软雅黑" panose="020B0503020204020204" pitchFamily="34" charset="-122"/>
              </a:rPr>
              <a:t>鲁棒性</a:t>
            </a:r>
            <a:r>
              <a:rPr lang="zh-CN" altLang="en-US" sz="2000" b="1" dirty="0">
                <a:solidFill>
                  <a:schemeClr val="bg1"/>
                </a:solidFill>
                <a:latin typeface="微软雅黑" panose="020B0503020204020204" pitchFamily="34" charset="-122"/>
                <a:ea typeface="微软雅黑" panose="020B0503020204020204" pitchFamily="34" charset="-122"/>
              </a:rPr>
              <a:t>，应加入</a:t>
            </a:r>
            <a:r>
              <a:rPr lang="zh-CN" altLang="en-US" sz="2000" b="1" dirty="0">
                <a:solidFill>
                  <a:srgbClr val="FFC000"/>
                </a:solidFill>
                <a:latin typeface="微软雅黑" panose="020B0503020204020204" pitchFamily="34" charset="-122"/>
                <a:ea typeface="微软雅黑" panose="020B0503020204020204" pitchFamily="34" charset="-122"/>
              </a:rPr>
              <a:t>边界值</a:t>
            </a:r>
            <a:r>
              <a:rPr lang="zh-CN" altLang="en-US" sz="2000" b="1" dirty="0">
                <a:solidFill>
                  <a:schemeClr val="bg1"/>
                </a:solidFill>
                <a:latin typeface="微软雅黑" panose="020B0503020204020204" pitchFamily="34" charset="-122"/>
                <a:ea typeface="微软雅黑" panose="020B0503020204020204" pitchFamily="34" charset="-122"/>
              </a:rPr>
              <a:t>测试，包括</a:t>
            </a:r>
            <a:r>
              <a:rPr lang="zh-CN" altLang="en-US" sz="2000" b="1" dirty="0">
                <a:solidFill>
                  <a:srgbClr val="FFC000"/>
                </a:solidFill>
                <a:latin typeface="微软雅黑" panose="020B0503020204020204" pitchFamily="34" charset="-122"/>
                <a:ea typeface="微软雅黑" panose="020B0503020204020204" pitchFamily="34" charset="-122"/>
              </a:rPr>
              <a:t>循环边界</a:t>
            </a:r>
            <a:r>
              <a:rPr lang="zh-CN" altLang="en-US"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rgbClr val="FFC000"/>
                </a:solidFill>
                <a:latin typeface="微软雅黑" panose="020B0503020204020204" pitchFamily="34" charset="-122"/>
                <a:ea typeface="微软雅黑" panose="020B0503020204020204" pitchFamily="34" charset="-122"/>
              </a:rPr>
              <a:t>特殊取值</a:t>
            </a:r>
            <a:r>
              <a:rPr lang="zh-CN" altLang="en-US"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smtClean="0">
                <a:solidFill>
                  <a:srgbClr val="FFC000"/>
                </a:solidFill>
                <a:latin typeface="微软雅黑" panose="020B0503020204020204" pitchFamily="34" charset="-122"/>
                <a:ea typeface="微软雅黑" panose="020B0503020204020204" pitchFamily="34" charset="-122"/>
              </a:rPr>
              <a:t>数据</a:t>
            </a:r>
            <a:r>
              <a:rPr lang="zh-CN" altLang="en-US" sz="2000" b="1" dirty="0">
                <a:solidFill>
                  <a:srgbClr val="FFC000"/>
                </a:solidFill>
                <a:latin typeface="微软雅黑" panose="020B0503020204020204" pitchFamily="34" charset="-122"/>
                <a:ea typeface="微软雅黑" panose="020B0503020204020204" pitchFamily="34" charset="-122"/>
              </a:rPr>
              <a:t>顺序</a:t>
            </a:r>
            <a:r>
              <a:rPr lang="zh-CN" altLang="en-US" sz="2000" b="1" dirty="0" smtClean="0">
                <a:solidFill>
                  <a:schemeClr val="bg1"/>
                </a:solidFill>
                <a:latin typeface="微软雅黑" panose="020B0503020204020204" pitchFamily="34" charset="-122"/>
                <a:ea typeface="微软雅黑" panose="020B0503020204020204" pitchFamily="34" charset="-122"/>
              </a:rPr>
              <a:t>等测试场景</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 xmlns:a16="http://schemas.microsoft.com/office/drawing/2014/main" id="{E1B9F1AB-47DF-45AB-A674-F3459997B560}"/>
              </a:ext>
            </a:extLst>
          </p:cNvPr>
          <p:cNvSpPr txBox="1"/>
          <p:nvPr/>
        </p:nvSpPr>
        <p:spPr>
          <a:xfrm>
            <a:off x="515950" y="2400052"/>
            <a:ext cx="9751187" cy="400110"/>
          </a:xfrm>
          <a:prstGeom prst="rect">
            <a:avLst/>
          </a:prstGeom>
          <a:noFill/>
        </p:spPr>
        <p:txBody>
          <a:bodyPr wrap="square" rtlCol="0">
            <a:spAutoFit/>
          </a:bodyPr>
          <a:lstStyle/>
          <a:p>
            <a:pPr marL="457200" indent="-457200">
              <a:buFont typeface="Arial" charset="0"/>
              <a:buChar char="•"/>
            </a:pPr>
            <a:r>
              <a:rPr lang="zh-CN" altLang="en-US" sz="2000" b="1" dirty="0" smtClean="0">
                <a:solidFill>
                  <a:schemeClr val="bg1"/>
                </a:solidFill>
                <a:latin typeface="微软雅黑" panose="020B0503020204020204" pitchFamily="34" charset="-122"/>
                <a:ea typeface="微软雅黑" panose="020B0503020204020204" pitchFamily="34" charset="-122"/>
              </a:rPr>
              <a:t>测试应该</a:t>
            </a:r>
            <a:r>
              <a:rPr lang="zh-CN" altLang="en-US" sz="2000" b="1" dirty="0" smtClean="0">
                <a:solidFill>
                  <a:srgbClr val="FFC000"/>
                </a:solidFill>
                <a:latin typeface="微软雅黑" panose="020B0503020204020204" pitchFamily="34" charset="-122"/>
                <a:ea typeface="微软雅黑" panose="020B0503020204020204" pitchFamily="34" charset="-122"/>
              </a:rPr>
              <a:t>全面</a:t>
            </a:r>
            <a:r>
              <a:rPr lang="zh-CN" altLang="en-US" sz="2000" b="1" dirty="0">
                <a:solidFill>
                  <a:schemeClr val="bg1"/>
                </a:solidFill>
                <a:latin typeface="微软雅黑" panose="020B0503020204020204" pitchFamily="34" charset="-122"/>
                <a:ea typeface="微软雅黑" panose="020B0503020204020204" pitchFamily="34" charset="-122"/>
              </a:rPr>
              <a:t>，设计的</a:t>
            </a:r>
            <a:r>
              <a:rPr lang="zh-CN" altLang="en-US" sz="2000" b="1" dirty="0" smtClean="0">
                <a:solidFill>
                  <a:schemeClr val="bg1"/>
                </a:solidFill>
                <a:latin typeface="微软雅黑" panose="020B0503020204020204" pitchFamily="34" charset="-122"/>
                <a:ea typeface="微软雅黑" panose="020B0503020204020204" pitchFamily="34" charset="-122"/>
              </a:rPr>
              <a:t>每一个公开方法需要有</a:t>
            </a:r>
            <a:r>
              <a:rPr lang="zh-CN" altLang="en-US" sz="2000" b="1" dirty="0">
                <a:solidFill>
                  <a:schemeClr val="bg1"/>
                </a:solidFill>
                <a:latin typeface="微软雅黑" panose="020B0503020204020204" pitchFamily="34" charset="-122"/>
                <a:ea typeface="微软雅黑" panose="020B0503020204020204" pitchFamily="34" charset="-122"/>
              </a:rPr>
              <a:t>一个测</a:t>
            </a:r>
            <a:r>
              <a:rPr lang="zh-CN" altLang="en-US" sz="2000" b="1" dirty="0" smtClean="0">
                <a:solidFill>
                  <a:schemeClr val="bg1"/>
                </a:solidFill>
                <a:latin typeface="微软雅黑" panose="020B0503020204020204" pitchFamily="34" charset="-122"/>
                <a:ea typeface="微软雅黑" panose="020B0503020204020204" pitchFamily="34" charset="-122"/>
              </a:rPr>
              <a:t>试用例</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
        <p:nvSpPr>
          <p:cNvPr id="11" name="satellite_21890">
            <a:extLst>
              <a:ext uri="{FF2B5EF4-FFF2-40B4-BE49-F238E27FC236}">
                <a16:creationId xmlns="" xmlns:a16="http://schemas.microsoft.com/office/drawing/2014/main" id="{C03359CE-22E8-40AD-9374-441D8ED72290}"/>
              </a:ext>
            </a:extLst>
          </p:cNvPr>
          <p:cNvSpPr>
            <a:spLocks noChangeAspect="1"/>
          </p:cNvSpPr>
          <p:nvPr/>
        </p:nvSpPr>
        <p:spPr bwMode="auto">
          <a:xfrm>
            <a:off x="515950" y="1300990"/>
            <a:ext cx="609685" cy="567697"/>
          </a:xfrm>
          <a:custGeom>
            <a:avLst/>
            <a:gdLst>
              <a:gd name="T0" fmla="*/ 97 w 1124"/>
              <a:gd name="T1" fmla="*/ 789 h 1048"/>
              <a:gd name="T2" fmla="*/ 290 w 1124"/>
              <a:gd name="T3" fmla="*/ 760 h 1048"/>
              <a:gd name="T4" fmla="*/ 149 w 1124"/>
              <a:gd name="T5" fmla="*/ 1023 h 1048"/>
              <a:gd name="T6" fmla="*/ 187 w 1124"/>
              <a:gd name="T7" fmla="*/ 978 h 1048"/>
              <a:gd name="T8" fmla="*/ 113 w 1124"/>
              <a:gd name="T9" fmla="*/ 907 h 1048"/>
              <a:gd name="T10" fmla="*/ 36 w 1124"/>
              <a:gd name="T11" fmla="*/ 857 h 1048"/>
              <a:gd name="T12" fmla="*/ 58 w 1124"/>
              <a:gd name="T13" fmla="*/ 827 h 1048"/>
              <a:gd name="T14" fmla="*/ 94 w 1124"/>
              <a:gd name="T15" fmla="*/ 824 h 1048"/>
              <a:gd name="T16" fmla="*/ 169 w 1124"/>
              <a:gd name="T17" fmla="*/ 778 h 1048"/>
              <a:gd name="T18" fmla="*/ 122 w 1124"/>
              <a:gd name="T19" fmla="*/ 779 h 1048"/>
              <a:gd name="T20" fmla="*/ 149 w 1124"/>
              <a:gd name="T21" fmla="*/ 724 h 1048"/>
              <a:gd name="T22" fmla="*/ 118 w 1124"/>
              <a:gd name="T23" fmla="*/ 729 h 1048"/>
              <a:gd name="T24" fmla="*/ 94 w 1124"/>
              <a:gd name="T25" fmla="*/ 718 h 1048"/>
              <a:gd name="T26" fmla="*/ 64 w 1124"/>
              <a:gd name="T27" fmla="*/ 956 h 1048"/>
              <a:gd name="T28" fmla="*/ 282 w 1124"/>
              <a:gd name="T29" fmla="*/ 738 h 1048"/>
              <a:gd name="T30" fmla="*/ 284 w 1124"/>
              <a:gd name="T31" fmla="*/ 737 h 1048"/>
              <a:gd name="T32" fmla="*/ 263 w 1124"/>
              <a:gd name="T33" fmla="*/ 709 h 1048"/>
              <a:gd name="T34" fmla="*/ 269 w 1124"/>
              <a:gd name="T35" fmla="*/ 760 h 1048"/>
              <a:gd name="T36" fmla="*/ 271 w 1124"/>
              <a:gd name="T37" fmla="*/ 764 h 1048"/>
              <a:gd name="T38" fmla="*/ 273 w 1124"/>
              <a:gd name="T39" fmla="*/ 768 h 1048"/>
              <a:gd name="T40" fmla="*/ 249 w 1124"/>
              <a:gd name="T41" fmla="*/ 738 h 1048"/>
              <a:gd name="T42" fmla="*/ 223 w 1124"/>
              <a:gd name="T43" fmla="*/ 704 h 1048"/>
              <a:gd name="T44" fmla="*/ 213 w 1124"/>
              <a:gd name="T45" fmla="*/ 702 h 1048"/>
              <a:gd name="T46" fmla="*/ 196 w 1124"/>
              <a:gd name="T47" fmla="*/ 708 h 1048"/>
              <a:gd name="T48" fmla="*/ 195 w 1124"/>
              <a:gd name="T49" fmla="*/ 741 h 1048"/>
              <a:gd name="T50" fmla="*/ 154 w 1124"/>
              <a:gd name="T51" fmla="*/ 745 h 1048"/>
              <a:gd name="T52" fmla="*/ 172 w 1124"/>
              <a:gd name="T53" fmla="*/ 728 h 1048"/>
              <a:gd name="T54" fmla="*/ 168 w 1124"/>
              <a:gd name="T55" fmla="*/ 734 h 1048"/>
              <a:gd name="T56" fmla="*/ 157 w 1124"/>
              <a:gd name="T57" fmla="*/ 716 h 1048"/>
              <a:gd name="T58" fmla="*/ 159 w 1124"/>
              <a:gd name="T59" fmla="*/ 704 h 1048"/>
              <a:gd name="T60" fmla="*/ 142 w 1124"/>
              <a:gd name="T61" fmla="*/ 724 h 1048"/>
              <a:gd name="T62" fmla="*/ 128 w 1124"/>
              <a:gd name="T63" fmla="*/ 723 h 1048"/>
              <a:gd name="T64" fmla="*/ 146 w 1124"/>
              <a:gd name="T65" fmla="*/ 713 h 1048"/>
              <a:gd name="T66" fmla="*/ 184 w 1124"/>
              <a:gd name="T67" fmla="*/ 713 h 1048"/>
              <a:gd name="T68" fmla="*/ 170 w 1124"/>
              <a:gd name="T69" fmla="*/ 720 h 1048"/>
              <a:gd name="T70" fmla="*/ 160 w 1124"/>
              <a:gd name="T71" fmla="*/ 787 h 1048"/>
              <a:gd name="T72" fmla="*/ 70 w 1124"/>
              <a:gd name="T73" fmla="*/ 857 h 1048"/>
              <a:gd name="T74" fmla="*/ 70 w 1124"/>
              <a:gd name="T75" fmla="*/ 857 h 1048"/>
              <a:gd name="T76" fmla="*/ 298 w 1124"/>
              <a:gd name="T77" fmla="*/ 806 h 1048"/>
              <a:gd name="T78" fmla="*/ 294 w 1124"/>
              <a:gd name="T79" fmla="*/ 808 h 1048"/>
              <a:gd name="T80" fmla="*/ 344 w 1124"/>
              <a:gd name="T81" fmla="*/ 928 h 1048"/>
              <a:gd name="T82" fmla="*/ 290 w 1124"/>
              <a:gd name="T83" fmla="*/ 758 h 1048"/>
              <a:gd name="T84" fmla="*/ 275 w 1124"/>
              <a:gd name="T85" fmla="*/ 747 h 1048"/>
              <a:gd name="T86" fmla="*/ 278 w 1124"/>
              <a:gd name="T87" fmla="*/ 782 h 1048"/>
              <a:gd name="T88" fmla="*/ 286 w 1124"/>
              <a:gd name="T89" fmla="*/ 802 h 1048"/>
              <a:gd name="T90" fmla="*/ 328 w 1124"/>
              <a:gd name="T91" fmla="*/ 785 h 1048"/>
              <a:gd name="T92" fmla="*/ 331 w 1124"/>
              <a:gd name="T93" fmla="*/ 771 h 1048"/>
              <a:gd name="T94" fmla="*/ 470 w 1124"/>
              <a:gd name="T95" fmla="*/ 671 h 1048"/>
              <a:gd name="T96" fmla="*/ 506 w 1124"/>
              <a:gd name="T97" fmla="*/ 358 h 1048"/>
              <a:gd name="T98" fmla="*/ 885 w 1124"/>
              <a:gd name="T99" fmla="*/ 461 h 1048"/>
              <a:gd name="T100" fmla="*/ 745 w 1124"/>
              <a:gd name="T101" fmla="*/ 640 h 1048"/>
              <a:gd name="T102" fmla="*/ 612 w 1124"/>
              <a:gd name="T103" fmla="*/ 429 h 1048"/>
              <a:gd name="T104" fmla="*/ 501 w 1124"/>
              <a:gd name="T105" fmla="*/ 478 h 1048"/>
              <a:gd name="T106" fmla="*/ 645 w 1124"/>
              <a:gd name="T107" fmla="*/ 649 h 1048"/>
              <a:gd name="T108" fmla="*/ 597 w 1124"/>
              <a:gd name="T109" fmla="*/ 385 h 1048"/>
              <a:gd name="T110" fmla="*/ 671 w 1124"/>
              <a:gd name="T111" fmla="*/ 207 h 1048"/>
              <a:gd name="T112" fmla="*/ 793 w 1124"/>
              <a:gd name="T113" fmla="*/ 655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4" h="1048">
                <a:moveTo>
                  <a:pt x="91" y="785"/>
                </a:moveTo>
                <a:cubicBezTo>
                  <a:pt x="89" y="783"/>
                  <a:pt x="87" y="782"/>
                  <a:pt x="85" y="781"/>
                </a:cubicBezTo>
                <a:cubicBezTo>
                  <a:pt x="90" y="776"/>
                  <a:pt x="92" y="775"/>
                  <a:pt x="100" y="778"/>
                </a:cubicBezTo>
                <a:cubicBezTo>
                  <a:pt x="102" y="785"/>
                  <a:pt x="104" y="790"/>
                  <a:pt x="108" y="792"/>
                </a:cubicBezTo>
                <a:lnTo>
                  <a:pt x="108" y="792"/>
                </a:lnTo>
                <a:cubicBezTo>
                  <a:pt x="102" y="795"/>
                  <a:pt x="97" y="801"/>
                  <a:pt x="90" y="800"/>
                </a:cubicBezTo>
                <a:cubicBezTo>
                  <a:pt x="91" y="797"/>
                  <a:pt x="93" y="795"/>
                  <a:pt x="93" y="792"/>
                </a:cubicBezTo>
                <a:lnTo>
                  <a:pt x="97" y="789"/>
                </a:lnTo>
                <a:cubicBezTo>
                  <a:pt x="97" y="789"/>
                  <a:pt x="96" y="789"/>
                  <a:pt x="96" y="789"/>
                </a:cubicBezTo>
                <a:cubicBezTo>
                  <a:pt x="94" y="788"/>
                  <a:pt x="93" y="788"/>
                  <a:pt x="92" y="789"/>
                </a:cubicBezTo>
                <a:cubicBezTo>
                  <a:pt x="92" y="789"/>
                  <a:pt x="89" y="792"/>
                  <a:pt x="86" y="795"/>
                </a:cubicBezTo>
                <a:cubicBezTo>
                  <a:pt x="85" y="796"/>
                  <a:pt x="83" y="797"/>
                  <a:pt x="80" y="798"/>
                </a:cubicBezTo>
                <a:cubicBezTo>
                  <a:pt x="81" y="794"/>
                  <a:pt x="82" y="790"/>
                  <a:pt x="91" y="785"/>
                </a:cubicBezTo>
                <a:close/>
                <a:moveTo>
                  <a:pt x="285" y="766"/>
                </a:moveTo>
                <a:lnTo>
                  <a:pt x="290" y="763"/>
                </a:lnTo>
                <a:lnTo>
                  <a:pt x="290" y="760"/>
                </a:lnTo>
                <a:cubicBezTo>
                  <a:pt x="288" y="762"/>
                  <a:pt x="286" y="763"/>
                  <a:pt x="285" y="766"/>
                </a:cubicBezTo>
                <a:close/>
                <a:moveTo>
                  <a:pt x="371" y="862"/>
                </a:moveTo>
                <a:cubicBezTo>
                  <a:pt x="371" y="964"/>
                  <a:pt x="288" y="1048"/>
                  <a:pt x="186" y="1048"/>
                </a:cubicBezTo>
                <a:cubicBezTo>
                  <a:pt x="83" y="1048"/>
                  <a:pt x="0" y="964"/>
                  <a:pt x="0" y="862"/>
                </a:cubicBezTo>
                <a:cubicBezTo>
                  <a:pt x="0" y="760"/>
                  <a:pt x="83" y="676"/>
                  <a:pt x="186" y="676"/>
                </a:cubicBezTo>
                <a:cubicBezTo>
                  <a:pt x="288" y="676"/>
                  <a:pt x="371" y="760"/>
                  <a:pt x="371" y="862"/>
                </a:cubicBezTo>
                <a:close/>
                <a:moveTo>
                  <a:pt x="151" y="1030"/>
                </a:moveTo>
                <a:cubicBezTo>
                  <a:pt x="149" y="1027"/>
                  <a:pt x="149" y="1026"/>
                  <a:pt x="149" y="1023"/>
                </a:cubicBezTo>
                <a:lnTo>
                  <a:pt x="144" y="1022"/>
                </a:lnTo>
                <a:cubicBezTo>
                  <a:pt x="149" y="1021"/>
                  <a:pt x="150" y="1021"/>
                  <a:pt x="154" y="1021"/>
                </a:cubicBezTo>
                <a:cubicBezTo>
                  <a:pt x="153" y="1020"/>
                  <a:pt x="153" y="1019"/>
                  <a:pt x="152" y="1018"/>
                </a:cubicBezTo>
                <a:cubicBezTo>
                  <a:pt x="156" y="1016"/>
                  <a:pt x="160" y="1016"/>
                  <a:pt x="164" y="1013"/>
                </a:cubicBezTo>
                <a:cubicBezTo>
                  <a:pt x="165" y="1013"/>
                  <a:pt x="166" y="1014"/>
                  <a:pt x="167" y="1014"/>
                </a:cubicBezTo>
                <a:lnTo>
                  <a:pt x="170" y="1012"/>
                </a:lnTo>
                <a:cubicBezTo>
                  <a:pt x="170" y="1004"/>
                  <a:pt x="170" y="1004"/>
                  <a:pt x="169" y="999"/>
                </a:cubicBezTo>
                <a:cubicBezTo>
                  <a:pt x="191" y="986"/>
                  <a:pt x="191" y="986"/>
                  <a:pt x="187" y="978"/>
                </a:cubicBezTo>
                <a:cubicBezTo>
                  <a:pt x="200" y="964"/>
                  <a:pt x="200" y="964"/>
                  <a:pt x="201" y="956"/>
                </a:cubicBezTo>
                <a:cubicBezTo>
                  <a:pt x="201" y="955"/>
                  <a:pt x="201" y="953"/>
                  <a:pt x="201" y="952"/>
                </a:cubicBezTo>
                <a:cubicBezTo>
                  <a:pt x="201" y="952"/>
                  <a:pt x="171" y="951"/>
                  <a:pt x="154" y="935"/>
                </a:cubicBezTo>
                <a:cubicBezTo>
                  <a:pt x="151" y="935"/>
                  <a:pt x="148" y="935"/>
                  <a:pt x="141" y="940"/>
                </a:cubicBezTo>
                <a:cubicBezTo>
                  <a:pt x="140" y="939"/>
                  <a:pt x="138" y="938"/>
                  <a:pt x="136" y="937"/>
                </a:cubicBezTo>
                <a:lnTo>
                  <a:pt x="140" y="932"/>
                </a:lnTo>
                <a:cubicBezTo>
                  <a:pt x="133" y="919"/>
                  <a:pt x="132" y="919"/>
                  <a:pt x="127" y="918"/>
                </a:cubicBezTo>
                <a:cubicBezTo>
                  <a:pt x="116" y="916"/>
                  <a:pt x="116" y="916"/>
                  <a:pt x="113" y="907"/>
                </a:cubicBezTo>
                <a:lnTo>
                  <a:pt x="111" y="905"/>
                </a:lnTo>
                <a:cubicBezTo>
                  <a:pt x="105" y="898"/>
                  <a:pt x="96" y="895"/>
                  <a:pt x="88" y="892"/>
                </a:cubicBezTo>
                <a:lnTo>
                  <a:pt x="82" y="893"/>
                </a:lnTo>
                <a:cubicBezTo>
                  <a:pt x="77" y="890"/>
                  <a:pt x="75" y="888"/>
                  <a:pt x="71" y="886"/>
                </a:cubicBezTo>
                <a:cubicBezTo>
                  <a:pt x="64" y="892"/>
                  <a:pt x="62" y="890"/>
                  <a:pt x="48" y="881"/>
                </a:cubicBezTo>
                <a:cubicBezTo>
                  <a:pt x="48" y="880"/>
                  <a:pt x="44" y="874"/>
                  <a:pt x="36" y="869"/>
                </a:cubicBezTo>
                <a:lnTo>
                  <a:pt x="35" y="866"/>
                </a:lnTo>
                <a:cubicBezTo>
                  <a:pt x="35" y="863"/>
                  <a:pt x="36" y="860"/>
                  <a:pt x="36" y="857"/>
                </a:cubicBezTo>
                <a:cubicBezTo>
                  <a:pt x="39" y="854"/>
                  <a:pt x="39" y="853"/>
                  <a:pt x="41" y="849"/>
                </a:cubicBezTo>
                <a:cubicBezTo>
                  <a:pt x="37" y="848"/>
                  <a:pt x="35" y="850"/>
                  <a:pt x="31" y="855"/>
                </a:cubicBezTo>
                <a:cubicBezTo>
                  <a:pt x="29" y="854"/>
                  <a:pt x="27" y="853"/>
                  <a:pt x="26" y="852"/>
                </a:cubicBezTo>
                <a:cubicBezTo>
                  <a:pt x="25" y="850"/>
                  <a:pt x="23" y="842"/>
                  <a:pt x="25" y="833"/>
                </a:cubicBezTo>
                <a:cubicBezTo>
                  <a:pt x="28" y="832"/>
                  <a:pt x="28" y="832"/>
                  <a:pt x="34" y="820"/>
                </a:cubicBezTo>
                <a:cubicBezTo>
                  <a:pt x="45" y="821"/>
                  <a:pt x="45" y="821"/>
                  <a:pt x="51" y="825"/>
                </a:cubicBezTo>
                <a:cubicBezTo>
                  <a:pt x="53" y="824"/>
                  <a:pt x="55" y="823"/>
                  <a:pt x="57" y="822"/>
                </a:cubicBezTo>
                <a:lnTo>
                  <a:pt x="58" y="827"/>
                </a:lnTo>
                <a:cubicBezTo>
                  <a:pt x="60" y="828"/>
                  <a:pt x="61" y="828"/>
                  <a:pt x="64" y="827"/>
                </a:cubicBezTo>
                <a:cubicBezTo>
                  <a:pt x="63" y="834"/>
                  <a:pt x="65" y="841"/>
                  <a:pt x="64" y="848"/>
                </a:cubicBezTo>
                <a:cubicBezTo>
                  <a:pt x="67" y="846"/>
                  <a:pt x="70" y="843"/>
                  <a:pt x="73" y="841"/>
                </a:cubicBezTo>
                <a:lnTo>
                  <a:pt x="70" y="835"/>
                </a:lnTo>
                <a:cubicBezTo>
                  <a:pt x="71" y="832"/>
                  <a:pt x="72" y="830"/>
                  <a:pt x="75" y="825"/>
                </a:cubicBezTo>
                <a:cubicBezTo>
                  <a:pt x="74" y="826"/>
                  <a:pt x="74" y="827"/>
                  <a:pt x="74" y="829"/>
                </a:cubicBezTo>
                <a:cubicBezTo>
                  <a:pt x="77" y="826"/>
                  <a:pt x="82" y="825"/>
                  <a:pt x="86" y="823"/>
                </a:cubicBezTo>
                <a:cubicBezTo>
                  <a:pt x="89" y="823"/>
                  <a:pt x="91" y="823"/>
                  <a:pt x="94" y="824"/>
                </a:cubicBezTo>
                <a:cubicBezTo>
                  <a:pt x="102" y="814"/>
                  <a:pt x="102" y="814"/>
                  <a:pt x="104" y="812"/>
                </a:cubicBezTo>
                <a:cubicBezTo>
                  <a:pt x="117" y="806"/>
                  <a:pt x="117" y="806"/>
                  <a:pt x="152" y="797"/>
                </a:cubicBezTo>
                <a:cubicBezTo>
                  <a:pt x="149" y="796"/>
                  <a:pt x="149" y="796"/>
                  <a:pt x="146" y="793"/>
                </a:cubicBezTo>
                <a:cubicBezTo>
                  <a:pt x="147" y="792"/>
                  <a:pt x="149" y="790"/>
                  <a:pt x="150" y="789"/>
                </a:cubicBezTo>
                <a:cubicBezTo>
                  <a:pt x="150" y="789"/>
                  <a:pt x="150" y="789"/>
                  <a:pt x="135" y="791"/>
                </a:cubicBezTo>
                <a:cubicBezTo>
                  <a:pt x="142" y="785"/>
                  <a:pt x="150" y="785"/>
                  <a:pt x="163" y="785"/>
                </a:cubicBezTo>
                <a:cubicBezTo>
                  <a:pt x="166" y="786"/>
                  <a:pt x="166" y="786"/>
                  <a:pt x="179" y="775"/>
                </a:cubicBezTo>
                <a:cubicBezTo>
                  <a:pt x="175" y="775"/>
                  <a:pt x="174" y="776"/>
                  <a:pt x="169" y="778"/>
                </a:cubicBezTo>
                <a:cubicBezTo>
                  <a:pt x="170" y="775"/>
                  <a:pt x="170" y="775"/>
                  <a:pt x="171" y="772"/>
                </a:cubicBezTo>
                <a:cubicBezTo>
                  <a:pt x="170" y="770"/>
                  <a:pt x="169" y="768"/>
                  <a:pt x="169" y="767"/>
                </a:cubicBezTo>
                <a:cubicBezTo>
                  <a:pt x="169" y="764"/>
                  <a:pt x="169" y="764"/>
                  <a:pt x="171" y="762"/>
                </a:cubicBezTo>
                <a:cubicBezTo>
                  <a:pt x="167" y="760"/>
                  <a:pt x="164" y="760"/>
                  <a:pt x="159" y="761"/>
                </a:cubicBezTo>
                <a:cubicBezTo>
                  <a:pt x="154" y="751"/>
                  <a:pt x="154" y="751"/>
                  <a:pt x="151" y="751"/>
                </a:cubicBezTo>
                <a:cubicBezTo>
                  <a:pt x="151" y="752"/>
                  <a:pt x="151" y="755"/>
                  <a:pt x="151" y="756"/>
                </a:cubicBezTo>
                <a:cubicBezTo>
                  <a:pt x="149" y="756"/>
                  <a:pt x="147" y="756"/>
                  <a:pt x="145" y="756"/>
                </a:cubicBezTo>
                <a:cubicBezTo>
                  <a:pt x="138" y="764"/>
                  <a:pt x="129" y="771"/>
                  <a:pt x="122" y="779"/>
                </a:cubicBezTo>
                <a:cubicBezTo>
                  <a:pt x="118" y="774"/>
                  <a:pt x="116" y="761"/>
                  <a:pt x="115" y="757"/>
                </a:cubicBezTo>
                <a:cubicBezTo>
                  <a:pt x="118" y="755"/>
                  <a:pt x="121" y="754"/>
                  <a:pt x="123" y="753"/>
                </a:cubicBezTo>
                <a:lnTo>
                  <a:pt x="129" y="750"/>
                </a:lnTo>
                <a:cubicBezTo>
                  <a:pt x="147" y="738"/>
                  <a:pt x="147" y="738"/>
                  <a:pt x="154" y="741"/>
                </a:cubicBezTo>
                <a:cubicBezTo>
                  <a:pt x="155" y="740"/>
                  <a:pt x="157" y="738"/>
                  <a:pt x="159" y="737"/>
                </a:cubicBezTo>
                <a:lnTo>
                  <a:pt x="158" y="733"/>
                </a:lnTo>
                <a:cubicBezTo>
                  <a:pt x="154" y="735"/>
                  <a:pt x="153" y="735"/>
                  <a:pt x="151" y="736"/>
                </a:cubicBezTo>
                <a:cubicBezTo>
                  <a:pt x="149" y="732"/>
                  <a:pt x="150" y="728"/>
                  <a:pt x="149" y="724"/>
                </a:cubicBezTo>
                <a:lnTo>
                  <a:pt x="149" y="723"/>
                </a:lnTo>
                <a:cubicBezTo>
                  <a:pt x="142" y="737"/>
                  <a:pt x="142" y="737"/>
                  <a:pt x="134" y="736"/>
                </a:cubicBezTo>
                <a:cubicBezTo>
                  <a:pt x="134" y="736"/>
                  <a:pt x="133" y="735"/>
                  <a:pt x="133" y="734"/>
                </a:cubicBezTo>
                <a:cubicBezTo>
                  <a:pt x="130" y="734"/>
                  <a:pt x="129" y="734"/>
                  <a:pt x="126" y="733"/>
                </a:cubicBezTo>
                <a:cubicBezTo>
                  <a:pt x="124" y="733"/>
                  <a:pt x="122" y="734"/>
                  <a:pt x="121" y="735"/>
                </a:cubicBezTo>
                <a:cubicBezTo>
                  <a:pt x="121" y="734"/>
                  <a:pt x="121" y="734"/>
                  <a:pt x="121" y="733"/>
                </a:cubicBezTo>
                <a:cubicBezTo>
                  <a:pt x="120" y="733"/>
                  <a:pt x="119" y="733"/>
                  <a:pt x="118" y="733"/>
                </a:cubicBezTo>
                <a:cubicBezTo>
                  <a:pt x="118" y="731"/>
                  <a:pt x="118" y="730"/>
                  <a:pt x="118" y="729"/>
                </a:cubicBezTo>
                <a:cubicBezTo>
                  <a:pt x="102" y="737"/>
                  <a:pt x="102" y="736"/>
                  <a:pt x="100" y="734"/>
                </a:cubicBezTo>
                <a:cubicBezTo>
                  <a:pt x="107" y="732"/>
                  <a:pt x="108" y="732"/>
                  <a:pt x="116" y="728"/>
                </a:cubicBezTo>
                <a:cubicBezTo>
                  <a:pt x="115" y="728"/>
                  <a:pt x="113" y="728"/>
                  <a:pt x="112" y="727"/>
                </a:cubicBezTo>
                <a:lnTo>
                  <a:pt x="114" y="724"/>
                </a:lnTo>
                <a:cubicBezTo>
                  <a:pt x="112" y="723"/>
                  <a:pt x="111" y="723"/>
                  <a:pt x="109" y="722"/>
                </a:cubicBezTo>
                <a:cubicBezTo>
                  <a:pt x="105" y="724"/>
                  <a:pt x="104" y="724"/>
                  <a:pt x="100" y="723"/>
                </a:cubicBezTo>
                <a:cubicBezTo>
                  <a:pt x="101" y="721"/>
                  <a:pt x="103" y="719"/>
                  <a:pt x="104" y="718"/>
                </a:cubicBezTo>
                <a:cubicBezTo>
                  <a:pt x="102" y="717"/>
                  <a:pt x="101" y="717"/>
                  <a:pt x="94" y="718"/>
                </a:cubicBezTo>
                <a:cubicBezTo>
                  <a:pt x="94" y="718"/>
                  <a:pt x="95" y="717"/>
                  <a:pt x="95" y="716"/>
                </a:cubicBezTo>
                <a:cubicBezTo>
                  <a:pt x="87" y="721"/>
                  <a:pt x="79" y="727"/>
                  <a:pt x="72" y="733"/>
                </a:cubicBezTo>
                <a:cubicBezTo>
                  <a:pt x="73" y="734"/>
                  <a:pt x="73" y="734"/>
                  <a:pt x="73" y="734"/>
                </a:cubicBezTo>
                <a:cubicBezTo>
                  <a:pt x="68" y="739"/>
                  <a:pt x="63" y="743"/>
                  <a:pt x="59" y="747"/>
                </a:cubicBezTo>
                <a:cubicBezTo>
                  <a:pt x="33" y="775"/>
                  <a:pt x="16" y="812"/>
                  <a:pt x="14" y="853"/>
                </a:cubicBezTo>
                <a:cubicBezTo>
                  <a:pt x="42" y="871"/>
                  <a:pt x="54" y="903"/>
                  <a:pt x="54" y="903"/>
                </a:cubicBezTo>
                <a:cubicBezTo>
                  <a:pt x="35" y="934"/>
                  <a:pt x="51" y="942"/>
                  <a:pt x="62" y="948"/>
                </a:cubicBezTo>
                <a:cubicBezTo>
                  <a:pt x="63" y="951"/>
                  <a:pt x="64" y="954"/>
                  <a:pt x="64" y="956"/>
                </a:cubicBezTo>
                <a:cubicBezTo>
                  <a:pt x="69" y="961"/>
                  <a:pt x="83" y="973"/>
                  <a:pt x="94" y="977"/>
                </a:cubicBezTo>
                <a:cubicBezTo>
                  <a:pt x="99" y="998"/>
                  <a:pt x="111" y="1014"/>
                  <a:pt x="131" y="1025"/>
                </a:cubicBezTo>
                <a:cubicBezTo>
                  <a:pt x="137" y="1027"/>
                  <a:pt x="144" y="1029"/>
                  <a:pt x="151" y="1030"/>
                </a:cubicBezTo>
                <a:close/>
                <a:moveTo>
                  <a:pt x="263" y="709"/>
                </a:moveTo>
                <a:cubicBezTo>
                  <a:pt x="262" y="710"/>
                  <a:pt x="262" y="710"/>
                  <a:pt x="260" y="711"/>
                </a:cubicBezTo>
                <a:cubicBezTo>
                  <a:pt x="268" y="719"/>
                  <a:pt x="269" y="720"/>
                  <a:pt x="272" y="727"/>
                </a:cubicBezTo>
                <a:cubicBezTo>
                  <a:pt x="271" y="732"/>
                  <a:pt x="271" y="732"/>
                  <a:pt x="280" y="739"/>
                </a:cubicBezTo>
                <a:cubicBezTo>
                  <a:pt x="281" y="739"/>
                  <a:pt x="281" y="738"/>
                  <a:pt x="282" y="738"/>
                </a:cubicBezTo>
                <a:cubicBezTo>
                  <a:pt x="281" y="736"/>
                  <a:pt x="281" y="736"/>
                  <a:pt x="278" y="732"/>
                </a:cubicBezTo>
                <a:lnTo>
                  <a:pt x="279" y="732"/>
                </a:lnTo>
                <a:lnTo>
                  <a:pt x="280" y="733"/>
                </a:lnTo>
                <a:lnTo>
                  <a:pt x="281" y="734"/>
                </a:lnTo>
                <a:lnTo>
                  <a:pt x="281" y="735"/>
                </a:lnTo>
                <a:lnTo>
                  <a:pt x="282" y="736"/>
                </a:lnTo>
                <a:lnTo>
                  <a:pt x="283" y="736"/>
                </a:lnTo>
                <a:lnTo>
                  <a:pt x="284" y="737"/>
                </a:lnTo>
                <a:lnTo>
                  <a:pt x="284" y="738"/>
                </a:lnTo>
                <a:lnTo>
                  <a:pt x="286" y="738"/>
                </a:lnTo>
                <a:cubicBezTo>
                  <a:pt x="288" y="734"/>
                  <a:pt x="288" y="734"/>
                  <a:pt x="277" y="720"/>
                </a:cubicBezTo>
                <a:lnTo>
                  <a:pt x="280" y="721"/>
                </a:lnTo>
                <a:lnTo>
                  <a:pt x="285" y="727"/>
                </a:lnTo>
                <a:cubicBezTo>
                  <a:pt x="287" y="728"/>
                  <a:pt x="288" y="728"/>
                  <a:pt x="289" y="727"/>
                </a:cubicBezTo>
                <a:cubicBezTo>
                  <a:pt x="290" y="727"/>
                  <a:pt x="290" y="727"/>
                  <a:pt x="291" y="726"/>
                </a:cubicBezTo>
                <a:cubicBezTo>
                  <a:pt x="282" y="720"/>
                  <a:pt x="273" y="714"/>
                  <a:pt x="263" y="709"/>
                </a:cubicBezTo>
                <a:close/>
                <a:moveTo>
                  <a:pt x="286" y="730"/>
                </a:moveTo>
                <a:lnTo>
                  <a:pt x="286" y="729"/>
                </a:lnTo>
                <a:lnTo>
                  <a:pt x="286" y="730"/>
                </a:lnTo>
                <a:cubicBezTo>
                  <a:pt x="286" y="731"/>
                  <a:pt x="286" y="732"/>
                  <a:pt x="287" y="733"/>
                </a:cubicBezTo>
                <a:lnTo>
                  <a:pt x="287" y="733"/>
                </a:lnTo>
                <a:cubicBezTo>
                  <a:pt x="290" y="736"/>
                  <a:pt x="290" y="737"/>
                  <a:pt x="290" y="737"/>
                </a:cubicBezTo>
                <a:cubicBezTo>
                  <a:pt x="290" y="737"/>
                  <a:pt x="289" y="734"/>
                  <a:pt x="286" y="730"/>
                </a:cubicBezTo>
                <a:close/>
                <a:moveTo>
                  <a:pt x="269" y="760"/>
                </a:moveTo>
                <a:lnTo>
                  <a:pt x="269" y="761"/>
                </a:lnTo>
                <a:lnTo>
                  <a:pt x="269" y="761"/>
                </a:lnTo>
                <a:lnTo>
                  <a:pt x="269" y="762"/>
                </a:lnTo>
                <a:lnTo>
                  <a:pt x="270" y="762"/>
                </a:lnTo>
                <a:lnTo>
                  <a:pt x="270" y="763"/>
                </a:lnTo>
                <a:lnTo>
                  <a:pt x="270" y="763"/>
                </a:lnTo>
                <a:lnTo>
                  <a:pt x="270" y="763"/>
                </a:lnTo>
                <a:lnTo>
                  <a:pt x="271" y="764"/>
                </a:lnTo>
                <a:lnTo>
                  <a:pt x="271" y="764"/>
                </a:lnTo>
                <a:lnTo>
                  <a:pt x="271" y="765"/>
                </a:lnTo>
                <a:lnTo>
                  <a:pt x="271" y="765"/>
                </a:lnTo>
                <a:lnTo>
                  <a:pt x="272" y="766"/>
                </a:lnTo>
                <a:lnTo>
                  <a:pt x="272" y="766"/>
                </a:lnTo>
                <a:lnTo>
                  <a:pt x="272" y="767"/>
                </a:lnTo>
                <a:lnTo>
                  <a:pt x="273" y="767"/>
                </a:lnTo>
                <a:lnTo>
                  <a:pt x="273" y="768"/>
                </a:lnTo>
                <a:cubicBezTo>
                  <a:pt x="273" y="765"/>
                  <a:pt x="274" y="763"/>
                  <a:pt x="276" y="762"/>
                </a:cubicBezTo>
                <a:lnTo>
                  <a:pt x="273" y="755"/>
                </a:lnTo>
                <a:lnTo>
                  <a:pt x="272" y="755"/>
                </a:lnTo>
                <a:cubicBezTo>
                  <a:pt x="271" y="756"/>
                  <a:pt x="269" y="758"/>
                  <a:pt x="269" y="760"/>
                </a:cubicBezTo>
                <a:close/>
                <a:moveTo>
                  <a:pt x="242" y="737"/>
                </a:moveTo>
                <a:cubicBezTo>
                  <a:pt x="239" y="738"/>
                  <a:pt x="238" y="738"/>
                  <a:pt x="236" y="739"/>
                </a:cubicBezTo>
                <a:cubicBezTo>
                  <a:pt x="237" y="740"/>
                  <a:pt x="239" y="741"/>
                  <a:pt x="240" y="742"/>
                </a:cubicBezTo>
                <a:cubicBezTo>
                  <a:pt x="249" y="741"/>
                  <a:pt x="249" y="739"/>
                  <a:pt x="249" y="738"/>
                </a:cubicBezTo>
                <a:lnTo>
                  <a:pt x="249" y="737"/>
                </a:lnTo>
                <a:cubicBezTo>
                  <a:pt x="246" y="737"/>
                  <a:pt x="244" y="737"/>
                  <a:pt x="242" y="737"/>
                </a:cubicBezTo>
                <a:close/>
                <a:moveTo>
                  <a:pt x="227" y="727"/>
                </a:moveTo>
                <a:cubicBezTo>
                  <a:pt x="228" y="726"/>
                  <a:pt x="229" y="726"/>
                  <a:pt x="234" y="726"/>
                </a:cubicBezTo>
                <a:cubicBezTo>
                  <a:pt x="232" y="724"/>
                  <a:pt x="231" y="722"/>
                  <a:pt x="229" y="720"/>
                </a:cubicBezTo>
                <a:cubicBezTo>
                  <a:pt x="230" y="720"/>
                  <a:pt x="231" y="720"/>
                  <a:pt x="233" y="721"/>
                </a:cubicBezTo>
                <a:cubicBezTo>
                  <a:pt x="233" y="720"/>
                  <a:pt x="232" y="718"/>
                  <a:pt x="232" y="717"/>
                </a:cubicBezTo>
                <a:cubicBezTo>
                  <a:pt x="225" y="712"/>
                  <a:pt x="223" y="704"/>
                  <a:pt x="223" y="704"/>
                </a:cubicBezTo>
                <a:lnTo>
                  <a:pt x="223" y="704"/>
                </a:lnTo>
                <a:cubicBezTo>
                  <a:pt x="220" y="707"/>
                  <a:pt x="220" y="707"/>
                  <a:pt x="218" y="706"/>
                </a:cubicBezTo>
                <a:cubicBezTo>
                  <a:pt x="217" y="705"/>
                  <a:pt x="216" y="704"/>
                  <a:pt x="216" y="704"/>
                </a:cubicBezTo>
                <a:cubicBezTo>
                  <a:pt x="217" y="704"/>
                  <a:pt x="218" y="703"/>
                  <a:pt x="219" y="703"/>
                </a:cubicBezTo>
                <a:lnTo>
                  <a:pt x="215" y="701"/>
                </a:lnTo>
                <a:lnTo>
                  <a:pt x="215" y="701"/>
                </a:lnTo>
                <a:lnTo>
                  <a:pt x="214" y="702"/>
                </a:lnTo>
                <a:lnTo>
                  <a:pt x="213" y="702"/>
                </a:lnTo>
                <a:cubicBezTo>
                  <a:pt x="213" y="702"/>
                  <a:pt x="212" y="703"/>
                  <a:pt x="211" y="703"/>
                </a:cubicBezTo>
                <a:cubicBezTo>
                  <a:pt x="211" y="703"/>
                  <a:pt x="210" y="703"/>
                  <a:pt x="210" y="703"/>
                </a:cubicBezTo>
                <a:cubicBezTo>
                  <a:pt x="210" y="703"/>
                  <a:pt x="209" y="703"/>
                  <a:pt x="209" y="703"/>
                </a:cubicBezTo>
                <a:cubicBezTo>
                  <a:pt x="208" y="704"/>
                  <a:pt x="208" y="705"/>
                  <a:pt x="208" y="707"/>
                </a:cubicBezTo>
                <a:cubicBezTo>
                  <a:pt x="207" y="706"/>
                  <a:pt x="206" y="705"/>
                  <a:pt x="204" y="705"/>
                </a:cubicBezTo>
                <a:cubicBezTo>
                  <a:pt x="203" y="706"/>
                  <a:pt x="201" y="705"/>
                  <a:pt x="201" y="705"/>
                </a:cubicBezTo>
                <a:cubicBezTo>
                  <a:pt x="201" y="705"/>
                  <a:pt x="199" y="705"/>
                  <a:pt x="196" y="703"/>
                </a:cubicBezTo>
                <a:cubicBezTo>
                  <a:pt x="196" y="705"/>
                  <a:pt x="196" y="706"/>
                  <a:pt x="196" y="708"/>
                </a:cubicBezTo>
                <a:cubicBezTo>
                  <a:pt x="195" y="708"/>
                  <a:pt x="195" y="707"/>
                  <a:pt x="193" y="706"/>
                </a:cubicBezTo>
                <a:cubicBezTo>
                  <a:pt x="191" y="710"/>
                  <a:pt x="189" y="712"/>
                  <a:pt x="185" y="716"/>
                </a:cubicBezTo>
                <a:cubicBezTo>
                  <a:pt x="187" y="716"/>
                  <a:pt x="190" y="717"/>
                  <a:pt x="190" y="717"/>
                </a:cubicBezTo>
                <a:cubicBezTo>
                  <a:pt x="192" y="719"/>
                  <a:pt x="194" y="722"/>
                  <a:pt x="196" y="725"/>
                </a:cubicBezTo>
                <a:cubicBezTo>
                  <a:pt x="196" y="726"/>
                  <a:pt x="196" y="727"/>
                  <a:pt x="196" y="729"/>
                </a:cubicBezTo>
                <a:cubicBezTo>
                  <a:pt x="197" y="730"/>
                  <a:pt x="198" y="732"/>
                  <a:pt x="199" y="733"/>
                </a:cubicBezTo>
                <a:cubicBezTo>
                  <a:pt x="198" y="736"/>
                  <a:pt x="196" y="738"/>
                  <a:pt x="195" y="740"/>
                </a:cubicBezTo>
                <a:lnTo>
                  <a:pt x="195" y="741"/>
                </a:lnTo>
                <a:cubicBezTo>
                  <a:pt x="194" y="744"/>
                  <a:pt x="197" y="747"/>
                  <a:pt x="197" y="750"/>
                </a:cubicBezTo>
                <a:cubicBezTo>
                  <a:pt x="200" y="750"/>
                  <a:pt x="201" y="754"/>
                  <a:pt x="205" y="753"/>
                </a:cubicBezTo>
                <a:cubicBezTo>
                  <a:pt x="207" y="753"/>
                  <a:pt x="207" y="752"/>
                  <a:pt x="207" y="749"/>
                </a:cubicBezTo>
                <a:cubicBezTo>
                  <a:pt x="210" y="749"/>
                  <a:pt x="224" y="741"/>
                  <a:pt x="233" y="730"/>
                </a:cubicBezTo>
                <a:cubicBezTo>
                  <a:pt x="232" y="730"/>
                  <a:pt x="227" y="728"/>
                  <a:pt x="227" y="727"/>
                </a:cubicBezTo>
                <a:close/>
                <a:moveTo>
                  <a:pt x="168" y="734"/>
                </a:moveTo>
                <a:cubicBezTo>
                  <a:pt x="165" y="738"/>
                  <a:pt x="163" y="740"/>
                  <a:pt x="161" y="744"/>
                </a:cubicBezTo>
                <a:cubicBezTo>
                  <a:pt x="158" y="744"/>
                  <a:pt x="156" y="745"/>
                  <a:pt x="154" y="745"/>
                </a:cubicBezTo>
                <a:cubicBezTo>
                  <a:pt x="156" y="745"/>
                  <a:pt x="159" y="745"/>
                  <a:pt x="162" y="746"/>
                </a:cubicBezTo>
                <a:lnTo>
                  <a:pt x="165" y="751"/>
                </a:lnTo>
                <a:cubicBezTo>
                  <a:pt x="171" y="740"/>
                  <a:pt x="174" y="742"/>
                  <a:pt x="178" y="746"/>
                </a:cubicBezTo>
                <a:cubicBezTo>
                  <a:pt x="179" y="745"/>
                  <a:pt x="181" y="743"/>
                  <a:pt x="181" y="741"/>
                </a:cubicBezTo>
                <a:lnTo>
                  <a:pt x="181" y="740"/>
                </a:lnTo>
                <a:cubicBezTo>
                  <a:pt x="179" y="741"/>
                  <a:pt x="179" y="737"/>
                  <a:pt x="179" y="734"/>
                </a:cubicBezTo>
                <a:cubicBezTo>
                  <a:pt x="177" y="733"/>
                  <a:pt x="176" y="731"/>
                  <a:pt x="176" y="729"/>
                </a:cubicBezTo>
                <a:cubicBezTo>
                  <a:pt x="175" y="729"/>
                  <a:pt x="174" y="729"/>
                  <a:pt x="172" y="728"/>
                </a:cubicBezTo>
                <a:cubicBezTo>
                  <a:pt x="170" y="727"/>
                  <a:pt x="169" y="727"/>
                  <a:pt x="168" y="727"/>
                </a:cubicBezTo>
                <a:cubicBezTo>
                  <a:pt x="167" y="726"/>
                  <a:pt x="167" y="725"/>
                  <a:pt x="166" y="724"/>
                </a:cubicBezTo>
                <a:cubicBezTo>
                  <a:pt x="165" y="725"/>
                  <a:pt x="164" y="725"/>
                  <a:pt x="162" y="727"/>
                </a:cubicBezTo>
                <a:cubicBezTo>
                  <a:pt x="162" y="727"/>
                  <a:pt x="162" y="726"/>
                  <a:pt x="163" y="724"/>
                </a:cubicBezTo>
                <a:lnTo>
                  <a:pt x="163" y="724"/>
                </a:lnTo>
                <a:cubicBezTo>
                  <a:pt x="159" y="725"/>
                  <a:pt x="159" y="725"/>
                  <a:pt x="157" y="727"/>
                </a:cubicBezTo>
                <a:cubicBezTo>
                  <a:pt x="157" y="727"/>
                  <a:pt x="157" y="727"/>
                  <a:pt x="159" y="730"/>
                </a:cubicBezTo>
                <a:cubicBezTo>
                  <a:pt x="162" y="728"/>
                  <a:pt x="168" y="730"/>
                  <a:pt x="168" y="734"/>
                </a:cubicBezTo>
                <a:close/>
                <a:moveTo>
                  <a:pt x="157" y="716"/>
                </a:moveTo>
                <a:lnTo>
                  <a:pt x="157" y="716"/>
                </a:lnTo>
                <a:cubicBezTo>
                  <a:pt x="157" y="715"/>
                  <a:pt x="157" y="714"/>
                  <a:pt x="157" y="713"/>
                </a:cubicBezTo>
                <a:lnTo>
                  <a:pt x="157" y="713"/>
                </a:lnTo>
                <a:cubicBezTo>
                  <a:pt x="155" y="714"/>
                  <a:pt x="154" y="714"/>
                  <a:pt x="154" y="714"/>
                </a:cubicBezTo>
                <a:lnTo>
                  <a:pt x="154" y="715"/>
                </a:lnTo>
                <a:cubicBezTo>
                  <a:pt x="153" y="716"/>
                  <a:pt x="153" y="717"/>
                  <a:pt x="152" y="718"/>
                </a:cubicBezTo>
                <a:cubicBezTo>
                  <a:pt x="152" y="718"/>
                  <a:pt x="154" y="718"/>
                  <a:pt x="157" y="716"/>
                </a:cubicBezTo>
                <a:close/>
                <a:moveTo>
                  <a:pt x="156" y="720"/>
                </a:moveTo>
                <a:lnTo>
                  <a:pt x="156" y="720"/>
                </a:lnTo>
                <a:cubicBezTo>
                  <a:pt x="155" y="721"/>
                  <a:pt x="155" y="723"/>
                  <a:pt x="155" y="728"/>
                </a:cubicBezTo>
                <a:lnTo>
                  <a:pt x="155" y="728"/>
                </a:lnTo>
                <a:cubicBezTo>
                  <a:pt x="156" y="726"/>
                  <a:pt x="156" y="723"/>
                  <a:pt x="156" y="720"/>
                </a:cubicBezTo>
                <a:close/>
                <a:moveTo>
                  <a:pt x="158" y="707"/>
                </a:moveTo>
                <a:cubicBezTo>
                  <a:pt x="159" y="707"/>
                  <a:pt x="159" y="707"/>
                  <a:pt x="160" y="704"/>
                </a:cubicBezTo>
                <a:lnTo>
                  <a:pt x="159" y="704"/>
                </a:lnTo>
                <a:cubicBezTo>
                  <a:pt x="153" y="708"/>
                  <a:pt x="153" y="708"/>
                  <a:pt x="151" y="709"/>
                </a:cubicBezTo>
                <a:cubicBezTo>
                  <a:pt x="155" y="708"/>
                  <a:pt x="155" y="708"/>
                  <a:pt x="156" y="707"/>
                </a:cubicBezTo>
                <a:cubicBezTo>
                  <a:pt x="156" y="708"/>
                  <a:pt x="156" y="709"/>
                  <a:pt x="156" y="709"/>
                </a:cubicBezTo>
                <a:cubicBezTo>
                  <a:pt x="156" y="709"/>
                  <a:pt x="157" y="709"/>
                  <a:pt x="158" y="707"/>
                </a:cubicBezTo>
                <a:close/>
                <a:moveTo>
                  <a:pt x="128" y="723"/>
                </a:moveTo>
                <a:cubicBezTo>
                  <a:pt x="128" y="724"/>
                  <a:pt x="128" y="725"/>
                  <a:pt x="128" y="725"/>
                </a:cubicBezTo>
                <a:cubicBezTo>
                  <a:pt x="127" y="725"/>
                  <a:pt x="125" y="726"/>
                  <a:pt x="124" y="726"/>
                </a:cubicBezTo>
                <a:cubicBezTo>
                  <a:pt x="126" y="730"/>
                  <a:pt x="133" y="731"/>
                  <a:pt x="142" y="724"/>
                </a:cubicBezTo>
                <a:lnTo>
                  <a:pt x="143" y="723"/>
                </a:lnTo>
                <a:cubicBezTo>
                  <a:pt x="139" y="723"/>
                  <a:pt x="139" y="721"/>
                  <a:pt x="138" y="721"/>
                </a:cubicBezTo>
                <a:cubicBezTo>
                  <a:pt x="138" y="721"/>
                  <a:pt x="137" y="721"/>
                  <a:pt x="135" y="722"/>
                </a:cubicBezTo>
                <a:cubicBezTo>
                  <a:pt x="134" y="721"/>
                  <a:pt x="133" y="720"/>
                  <a:pt x="132" y="719"/>
                </a:cubicBezTo>
                <a:cubicBezTo>
                  <a:pt x="132" y="717"/>
                  <a:pt x="132" y="717"/>
                  <a:pt x="130" y="716"/>
                </a:cubicBezTo>
                <a:lnTo>
                  <a:pt x="130" y="716"/>
                </a:lnTo>
                <a:cubicBezTo>
                  <a:pt x="130" y="718"/>
                  <a:pt x="128" y="718"/>
                  <a:pt x="128" y="720"/>
                </a:cubicBezTo>
                <a:cubicBezTo>
                  <a:pt x="128" y="721"/>
                  <a:pt x="129" y="722"/>
                  <a:pt x="128" y="723"/>
                </a:cubicBezTo>
                <a:close/>
                <a:moveTo>
                  <a:pt x="143" y="720"/>
                </a:moveTo>
                <a:cubicBezTo>
                  <a:pt x="144" y="720"/>
                  <a:pt x="145" y="720"/>
                  <a:pt x="146" y="721"/>
                </a:cubicBezTo>
                <a:cubicBezTo>
                  <a:pt x="147" y="719"/>
                  <a:pt x="148" y="718"/>
                  <a:pt x="149" y="717"/>
                </a:cubicBezTo>
                <a:lnTo>
                  <a:pt x="149" y="716"/>
                </a:lnTo>
                <a:cubicBezTo>
                  <a:pt x="148" y="717"/>
                  <a:pt x="147" y="718"/>
                  <a:pt x="146" y="718"/>
                </a:cubicBezTo>
                <a:cubicBezTo>
                  <a:pt x="146" y="717"/>
                  <a:pt x="145" y="716"/>
                  <a:pt x="145" y="715"/>
                </a:cubicBezTo>
                <a:cubicBezTo>
                  <a:pt x="146" y="714"/>
                  <a:pt x="146" y="714"/>
                  <a:pt x="146" y="713"/>
                </a:cubicBezTo>
                <a:lnTo>
                  <a:pt x="146" y="713"/>
                </a:lnTo>
                <a:cubicBezTo>
                  <a:pt x="145" y="713"/>
                  <a:pt x="144" y="713"/>
                  <a:pt x="143" y="712"/>
                </a:cubicBezTo>
                <a:cubicBezTo>
                  <a:pt x="142" y="712"/>
                  <a:pt x="142" y="712"/>
                  <a:pt x="142" y="712"/>
                </a:cubicBezTo>
                <a:cubicBezTo>
                  <a:pt x="139" y="713"/>
                  <a:pt x="138" y="713"/>
                  <a:pt x="137" y="714"/>
                </a:cubicBezTo>
                <a:lnTo>
                  <a:pt x="137" y="715"/>
                </a:lnTo>
                <a:cubicBezTo>
                  <a:pt x="142" y="715"/>
                  <a:pt x="142" y="715"/>
                  <a:pt x="143" y="715"/>
                </a:cubicBezTo>
                <a:cubicBezTo>
                  <a:pt x="142" y="716"/>
                  <a:pt x="140" y="717"/>
                  <a:pt x="139" y="717"/>
                </a:cubicBezTo>
                <a:cubicBezTo>
                  <a:pt x="141" y="718"/>
                  <a:pt x="141" y="720"/>
                  <a:pt x="143" y="720"/>
                </a:cubicBezTo>
                <a:close/>
                <a:moveTo>
                  <a:pt x="184" y="713"/>
                </a:moveTo>
                <a:cubicBezTo>
                  <a:pt x="187" y="713"/>
                  <a:pt x="189" y="711"/>
                  <a:pt x="190" y="707"/>
                </a:cubicBezTo>
                <a:cubicBezTo>
                  <a:pt x="191" y="705"/>
                  <a:pt x="189" y="704"/>
                  <a:pt x="189" y="704"/>
                </a:cubicBezTo>
                <a:cubicBezTo>
                  <a:pt x="188" y="704"/>
                  <a:pt x="188" y="705"/>
                  <a:pt x="187" y="705"/>
                </a:cubicBezTo>
                <a:cubicBezTo>
                  <a:pt x="186" y="704"/>
                  <a:pt x="184" y="705"/>
                  <a:pt x="181" y="706"/>
                </a:cubicBezTo>
                <a:cubicBezTo>
                  <a:pt x="179" y="706"/>
                  <a:pt x="178" y="706"/>
                  <a:pt x="177" y="706"/>
                </a:cubicBezTo>
                <a:cubicBezTo>
                  <a:pt x="177" y="708"/>
                  <a:pt x="178" y="709"/>
                  <a:pt x="180" y="712"/>
                </a:cubicBezTo>
                <a:cubicBezTo>
                  <a:pt x="173" y="717"/>
                  <a:pt x="171" y="718"/>
                  <a:pt x="167" y="718"/>
                </a:cubicBezTo>
                <a:cubicBezTo>
                  <a:pt x="167" y="718"/>
                  <a:pt x="168" y="719"/>
                  <a:pt x="170" y="720"/>
                </a:cubicBezTo>
                <a:cubicBezTo>
                  <a:pt x="176" y="718"/>
                  <a:pt x="177" y="718"/>
                  <a:pt x="178" y="716"/>
                </a:cubicBezTo>
                <a:cubicBezTo>
                  <a:pt x="179" y="716"/>
                  <a:pt x="180" y="716"/>
                  <a:pt x="181" y="717"/>
                </a:cubicBezTo>
                <a:cubicBezTo>
                  <a:pt x="182" y="716"/>
                  <a:pt x="183" y="714"/>
                  <a:pt x="184" y="713"/>
                </a:cubicBezTo>
                <a:close/>
                <a:moveTo>
                  <a:pt x="160" y="787"/>
                </a:moveTo>
                <a:lnTo>
                  <a:pt x="160" y="787"/>
                </a:lnTo>
                <a:cubicBezTo>
                  <a:pt x="160" y="787"/>
                  <a:pt x="165" y="791"/>
                  <a:pt x="166" y="793"/>
                </a:cubicBezTo>
                <a:lnTo>
                  <a:pt x="170" y="789"/>
                </a:lnTo>
                <a:lnTo>
                  <a:pt x="160" y="787"/>
                </a:lnTo>
                <a:close/>
                <a:moveTo>
                  <a:pt x="88" y="865"/>
                </a:moveTo>
                <a:lnTo>
                  <a:pt x="82" y="862"/>
                </a:lnTo>
                <a:lnTo>
                  <a:pt x="81" y="862"/>
                </a:lnTo>
                <a:cubicBezTo>
                  <a:pt x="78" y="863"/>
                  <a:pt x="77" y="863"/>
                  <a:pt x="79" y="869"/>
                </a:cubicBezTo>
                <a:cubicBezTo>
                  <a:pt x="83" y="869"/>
                  <a:pt x="83" y="869"/>
                  <a:pt x="87" y="874"/>
                </a:cubicBezTo>
                <a:lnTo>
                  <a:pt x="91" y="870"/>
                </a:lnTo>
                <a:lnTo>
                  <a:pt x="88" y="865"/>
                </a:lnTo>
                <a:close/>
                <a:moveTo>
                  <a:pt x="70" y="857"/>
                </a:moveTo>
                <a:cubicBezTo>
                  <a:pt x="66" y="852"/>
                  <a:pt x="66" y="852"/>
                  <a:pt x="61" y="855"/>
                </a:cubicBezTo>
                <a:cubicBezTo>
                  <a:pt x="61" y="854"/>
                  <a:pt x="60" y="849"/>
                  <a:pt x="56" y="849"/>
                </a:cubicBezTo>
                <a:cubicBezTo>
                  <a:pt x="54" y="849"/>
                  <a:pt x="52" y="849"/>
                  <a:pt x="50" y="849"/>
                </a:cubicBezTo>
                <a:cubicBezTo>
                  <a:pt x="51" y="850"/>
                  <a:pt x="53" y="853"/>
                  <a:pt x="60" y="855"/>
                </a:cubicBezTo>
                <a:lnTo>
                  <a:pt x="61" y="855"/>
                </a:lnTo>
                <a:cubicBezTo>
                  <a:pt x="64" y="860"/>
                  <a:pt x="64" y="860"/>
                  <a:pt x="71" y="862"/>
                </a:cubicBezTo>
                <a:lnTo>
                  <a:pt x="73" y="860"/>
                </a:lnTo>
                <a:cubicBezTo>
                  <a:pt x="72" y="860"/>
                  <a:pt x="71" y="859"/>
                  <a:pt x="70" y="857"/>
                </a:cubicBezTo>
                <a:close/>
                <a:moveTo>
                  <a:pt x="344" y="928"/>
                </a:moveTo>
                <a:cubicBezTo>
                  <a:pt x="353" y="908"/>
                  <a:pt x="357" y="885"/>
                  <a:pt x="357" y="862"/>
                </a:cubicBezTo>
                <a:cubicBezTo>
                  <a:pt x="357" y="839"/>
                  <a:pt x="353" y="816"/>
                  <a:pt x="344" y="796"/>
                </a:cubicBezTo>
                <a:cubicBezTo>
                  <a:pt x="343" y="796"/>
                  <a:pt x="342" y="797"/>
                  <a:pt x="340" y="798"/>
                </a:cubicBezTo>
                <a:cubicBezTo>
                  <a:pt x="340" y="800"/>
                  <a:pt x="340" y="801"/>
                  <a:pt x="339" y="805"/>
                </a:cubicBezTo>
                <a:cubicBezTo>
                  <a:pt x="334" y="804"/>
                  <a:pt x="323" y="794"/>
                  <a:pt x="323" y="794"/>
                </a:cubicBezTo>
                <a:cubicBezTo>
                  <a:pt x="319" y="796"/>
                  <a:pt x="310" y="801"/>
                  <a:pt x="297" y="805"/>
                </a:cubicBezTo>
                <a:lnTo>
                  <a:pt x="298" y="806"/>
                </a:lnTo>
                <a:cubicBezTo>
                  <a:pt x="298" y="806"/>
                  <a:pt x="298" y="807"/>
                  <a:pt x="298" y="807"/>
                </a:cubicBezTo>
                <a:lnTo>
                  <a:pt x="297" y="808"/>
                </a:lnTo>
                <a:lnTo>
                  <a:pt x="297" y="808"/>
                </a:lnTo>
                <a:lnTo>
                  <a:pt x="296" y="808"/>
                </a:lnTo>
                <a:lnTo>
                  <a:pt x="296" y="808"/>
                </a:lnTo>
                <a:lnTo>
                  <a:pt x="295" y="808"/>
                </a:lnTo>
                <a:lnTo>
                  <a:pt x="295" y="808"/>
                </a:lnTo>
                <a:lnTo>
                  <a:pt x="294" y="808"/>
                </a:lnTo>
                <a:lnTo>
                  <a:pt x="293" y="809"/>
                </a:lnTo>
                <a:cubicBezTo>
                  <a:pt x="288" y="822"/>
                  <a:pt x="283" y="834"/>
                  <a:pt x="268" y="855"/>
                </a:cubicBezTo>
                <a:lnTo>
                  <a:pt x="273" y="859"/>
                </a:lnTo>
                <a:cubicBezTo>
                  <a:pt x="276" y="878"/>
                  <a:pt x="276" y="878"/>
                  <a:pt x="273" y="885"/>
                </a:cubicBezTo>
                <a:cubicBezTo>
                  <a:pt x="297" y="906"/>
                  <a:pt x="297" y="906"/>
                  <a:pt x="302" y="908"/>
                </a:cubicBezTo>
                <a:cubicBezTo>
                  <a:pt x="304" y="906"/>
                  <a:pt x="305" y="904"/>
                  <a:pt x="306" y="902"/>
                </a:cubicBezTo>
                <a:cubicBezTo>
                  <a:pt x="314" y="900"/>
                  <a:pt x="320" y="899"/>
                  <a:pt x="327" y="897"/>
                </a:cubicBezTo>
                <a:cubicBezTo>
                  <a:pt x="346" y="891"/>
                  <a:pt x="347" y="890"/>
                  <a:pt x="344" y="928"/>
                </a:cubicBezTo>
                <a:close/>
                <a:moveTo>
                  <a:pt x="292" y="728"/>
                </a:moveTo>
                <a:cubicBezTo>
                  <a:pt x="300" y="743"/>
                  <a:pt x="301" y="743"/>
                  <a:pt x="301" y="747"/>
                </a:cubicBezTo>
                <a:cubicBezTo>
                  <a:pt x="298" y="746"/>
                  <a:pt x="298" y="746"/>
                  <a:pt x="296" y="745"/>
                </a:cubicBezTo>
                <a:cubicBezTo>
                  <a:pt x="295" y="746"/>
                  <a:pt x="295" y="747"/>
                  <a:pt x="295" y="748"/>
                </a:cubicBezTo>
                <a:cubicBezTo>
                  <a:pt x="293" y="748"/>
                  <a:pt x="292" y="747"/>
                  <a:pt x="287" y="742"/>
                </a:cubicBezTo>
                <a:cubicBezTo>
                  <a:pt x="287" y="744"/>
                  <a:pt x="287" y="744"/>
                  <a:pt x="292" y="749"/>
                </a:cubicBezTo>
                <a:cubicBezTo>
                  <a:pt x="291" y="750"/>
                  <a:pt x="291" y="751"/>
                  <a:pt x="290" y="752"/>
                </a:cubicBezTo>
                <a:cubicBezTo>
                  <a:pt x="290" y="754"/>
                  <a:pt x="290" y="756"/>
                  <a:pt x="290" y="758"/>
                </a:cubicBezTo>
                <a:cubicBezTo>
                  <a:pt x="284" y="756"/>
                  <a:pt x="284" y="756"/>
                  <a:pt x="280" y="754"/>
                </a:cubicBezTo>
                <a:cubicBezTo>
                  <a:pt x="279" y="753"/>
                  <a:pt x="279" y="753"/>
                  <a:pt x="279" y="752"/>
                </a:cubicBezTo>
                <a:lnTo>
                  <a:pt x="278" y="751"/>
                </a:lnTo>
                <a:lnTo>
                  <a:pt x="278" y="751"/>
                </a:lnTo>
                <a:lnTo>
                  <a:pt x="277" y="750"/>
                </a:lnTo>
                <a:lnTo>
                  <a:pt x="276" y="749"/>
                </a:lnTo>
                <a:lnTo>
                  <a:pt x="276" y="748"/>
                </a:lnTo>
                <a:lnTo>
                  <a:pt x="275" y="747"/>
                </a:lnTo>
                <a:lnTo>
                  <a:pt x="274" y="746"/>
                </a:lnTo>
                <a:cubicBezTo>
                  <a:pt x="273" y="747"/>
                  <a:pt x="272" y="748"/>
                  <a:pt x="271" y="749"/>
                </a:cubicBezTo>
                <a:cubicBezTo>
                  <a:pt x="272" y="750"/>
                  <a:pt x="272" y="752"/>
                  <a:pt x="280" y="757"/>
                </a:cubicBezTo>
                <a:cubicBezTo>
                  <a:pt x="280" y="759"/>
                  <a:pt x="281" y="762"/>
                  <a:pt x="281" y="764"/>
                </a:cubicBezTo>
                <a:cubicBezTo>
                  <a:pt x="281" y="765"/>
                  <a:pt x="282" y="766"/>
                  <a:pt x="283" y="766"/>
                </a:cubicBezTo>
                <a:lnTo>
                  <a:pt x="283" y="768"/>
                </a:lnTo>
                <a:cubicBezTo>
                  <a:pt x="286" y="768"/>
                  <a:pt x="286" y="768"/>
                  <a:pt x="294" y="780"/>
                </a:cubicBezTo>
                <a:cubicBezTo>
                  <a:pt x="292" y="781"/>
                  <a:pt x="291" y="782"/>
                  <a:pt x="278" y="782"/>
                </a:cubicBezTo>
                <a:cubicBezTo>
                  <a:pt x="280" y="787"/>
                  <a:pt x="283" y="792"/>
                  <a:pt x="286" y="796"/>
                </a:cubicBezTo>
                <a:lnTo>
                  <a:pt x="284" y="798"/>
                </a:lnTo>
                <a:lnTo>
                  <a:pt x="285" y="798"/>
                </a:lnTo>
                <a:lnTo>
                  <a:pt x="285" y="799"/>
                </a:lnTo>
                <a:lnTo>
                  <a:pt x="285" y="800"/>
                </a:lnTo>
                <a:lnTo>
                  <a:pt x="285" y="800"/>
                </a:lnTo>
                <a:lnTo>
                  <a:pt x="286" y="801"/>
                </a:lnTo>
                <a:lnTo>
                  <a:pt x="286" y="802"/>
                </a:lnTo>
                <a:lnTo>
                  <a:pt x="286" y="802"/>
                </a:lnTo>
                <a:lnTo>
                  <a:pt x="286" y="803"/>
                </a:lnTo>
                <a:cubicBezTo>
                  <a:pt x="298" y="799"/>
                  <a:pt x="299" y="799"/>
                  <a:pt x="305" y="796"/>
                </a:cubicBezTo>
                <a:cubicBezTo>
                  <a:pt x="303" y="793"/>
                  <a:pt x="302" y="790"/>
                  <a:pt x="301" y="788"/>
                </a:cubicBezTo>
                <a:cubicBezTo>
                  <a:pt x="305" y="784"/>
                  <a:pt x="303" y="778"/>
                  <a:pt x="306" y="774"/>
                </a:cubicBezTo>
                <a:cubicBezTo>
                  <a:pt x="308" y="773"/>
                  <a:pt x="309" y="773"/>
                  <a:pt x="310" y="772"/>
                </a:cubicBezTo>
                <a:cubicBezTo>
                  <a:pt x="319" y="782"/>
                  <a:pt x="320" y="782"/>
                  <a:pt x="325" y="780"/>
                </a:cubicBezTo>
                <a:cubicBezTo>
                  <a:pt x="326" y="783"/>
                  <a:pt x="326" y="783"/>
                  <a:pt x="328" y="785"/>
                </a:cubicBezTo>
                <a:cubicBezTo>
                  <a:pt x="327" y="782"/>
                  <a:pt x="326" y="780"/>
                  <a:pt x="320" y="772"/>
                </a:cubicBezTo>
                <a:cubicBezTo>
                  <a:pt x="319" y="773"/>
                  <a:pt x="319" y="773"/>
                  <a:pt x="319" y="774"/>
                </a:cubicBezTo>
                <a:cubicBezTo>
                  <a:pt x="317" y="773"/>
                  <a:pt x="317" y="773"/>
                  <a:pt x="314" y="771"/>
                </a:cubicBezTo>
                <a:cubicBezTo>
                  <a:pt x="315" y="770"/>
                  <a:pt x="315" y="770"/>
                  <a:pt x="316" y="769"/>
                </a:cubicBezTo>
                <a:cubicBezTo>
                  <a:pt x="319" y="770"/>
                  <a:pt x="319" y="770"/>
                  <a:pt x="337" y="784"/>
                </a:cubicBezTo>
                <a:cubicBezTo>
                  <a:pt x="337" y="783"/>
                  <a:pt x="337" y="781"/>
                  <a:pt x="337" y="780"/>
                </a:cubicBezTo>
                <a:cubicBezTo>
                  <a:pt x="336" y="779"/>
                  <a:pt x="335" y="777"/>
                  <a:pt x="334" y="776"/>
                </a:cubicBezTo>
                <a:cubicBezTo>
                  <a:pt x="333" y="775"/>
                  <a:pt x="332" y="773"/>
                  <a:pt x="331" y="771"/>
                </a:cubicBezTo>
                <a:cubicBezTo>
                  <a:pt x="321" y="755"/>
                  <a:pt x="308" y="740"/>
                  <a:pt x="292" y="728"/>
                </a:cubicBezTo>
                <a:close/>
                <a:moveTo>
                  <a:pt x="1124" y="700"/>
                </a:moveTo>
                <a:lnTo>
                  <a:pt x="933" y="862"/>
                </a:lnTo>
                <a:lnTo>
                  <a:pt x="767" y="667"/>
                </a:lnTo>
                <a:cubicBezTo>
                  <a:pt x="764" y="676"/>
                  <a:pt x="759" y="683"/>
                  <a:pt x="752" y="689"/>
                </a:cubicBezTo>
                <a:cubicBezTo>
                  <a:pt x="742" y="698"/>
                  <a:pt x="729" y="702"/>
                  <a:pt x="714" y="702"/>
                </a:cubicBezTo>
                <a:cubicBezTo>
                  <a:pt x="669" y="702"/>
                  <a:pt x="605" y="663"/>
                  <a:pt x="551" y="603"/>
                </a:cubicBezTo>
                <a:lnTo>
                  <a:pt x="470" y="671"/>
                </a:lnTo>
                <a:cubicBezTo>
                  <a:pt x="472" y="681"/>
                  <a:pt x="469" y="692"/>
                  <a:pt x="460" y="700"/>
                </a:cubicBezTo>
                <a:cubicBezTo>
                  <a:pt x="448" y="710"/>
                  <a:pt x="429" y="709"/>
                  <a:pt x="419" y="696"/>
                </a:cubicBezTo>
                <a:cubicBezTo>
                  <a:pt x="409" y="684"/>
                  <a:pt x="410" y="665"/>
                  <a:pt x="422" y="655"/>
                </a:cubicBezTo>
                <a:cubicBezTo>
                  <a:pt x="431" y="648"/>
                  <a:pt x="442" y="647"/>
                  <a:pt x="452" y="650"/>
                </a:cubicBezTo>
                <a:lnTo>
                  <a:pt x="533" y="582"/>
                </a:lnTo>
                <a:cubicBezTo>
                  <a:pt x="502" y="544"/>
                  <a:pt x="479" y="503"/>
                  <a:pt x="467" y="467"/>
                </a:cubicBezTo>
                <a:cubicBezTo>
                  <a:pt x="453" y="423"/>
                  <a:pt x="457" y="388"/>
                  <a:pt x="479" y="370"/>
                </a:cubicBezTo>
                <a:cubicBezTo>
                  <a:pt x="486" y="364"/>
                  <a:pt x="495" y="360"/>
                  <a:pt x="506" y="358"/>
                </a:cubicBezTo>
                <a:lnTo>
                  <a:pt x="339" y="162"/>
                </a:lnTo>
                <a:lnTo>
                  <a:pt x="531" y="0"/>
                </a:lnTo>
                <a:lnTo>
                  <a:pt x="748" y="257"/>
                </a:lnTo>
                <a:lnTo>
                  <a:pt x="792" y="220"/>
                </a:lnTo>
                <a:lnTo>
                  <a:pt x="950" y="407"/>
                </a:lnTo>
                <a:lnTo>
                  <a:pt x="906" y="443"/>
                </a:lnTo>
                <a:lnTo>
                  <a:pt x="1124" y="700"/>
                </a:lnTo>
                <a:close/>
                <a:moveTo>
                  <a:pt x="885" y="461"/>
                </a:moveTo>
                <a:lnTo>
                  <a:pt x="755" y="571"/>
                </a:lnTo>
                <a:cubicBezTo>
                  <a:pt x="758" y="578"/>
                  <a:pt x="762" y="586"/>
                  <a:pt x="764" y="593"/>
                </a:cubicBezTo>
                <a:cubicBezTo>
                  <a:pt x="768" y="606"/>
                  <a:pt x="770" y="618"/>
                  <a:pt x="771" y="630"/>
                </a:cubicBezTo>
                <a:lnTo>
                  <a:pt x="775" y="634"/>
                </a:lnTo>
                <a:lnTo>
                  <a:pt x="925" y="507"/>
                </a:lnTo>
                <a:lnTo>
                  <a:pt x="885" y="461"/>
                </a:lnTo>
                <a:close/>
                <a:moveTo>
                  <a:pt x="735" y="669"/>
                </a:moveTo>
                <a:cubicBezTo>
                  <a:pt x="741" y="663"/>
                  <a:pt x="744" y="653"/>
                  <a:pt x="745" y="640"/>
                </a:cubicBezTo>
                <a:cubicBezTo>
                  <a:pt x="745" y="629"/>
                  <a:pt x="743" y="616"/>
                  <a:pt x="738" y="601"/>
                </a:cubicBezTo>
                <a:cubicBezTo>
                  <a:pt x="737" y="597"/>
                  <a:pt x="735" y="593"/>
                  <a:pt x="733" y="590"/>
                </a:cubicBezTo>
                <a:cubicBezTo>
                  <a:pt x="732" y="587"/>
                  <a:pt x="731" y="584"/>
                  <a:pt x="730" y="581"/>
                </a:cubicBezTo>
                <a:cubicBezTo>
                  <a:pt x="726" y="571"/>
                  <a:pt x="721" y="560"/>
                  <a:pt x="714" y="549"/>
                </a:cubicBezTo>
                <a:cubicBezTo>
                  <a:pt x="710" y="542"/>
                  <a:pt x="705" y="534"/>
                  <a:pt x="700" y="526"/>
                </a:cubicBezTo>
                <a:cubicBezTo>
                  <a:pt x="691" y="512"/>
                  <a:pt x="680" y="498"/>
                  <a:pt x="669" y="484"/>
                </a:cubicBezTo>
                <a:cubicBezTo>
                  <a:pt x="657" y="471"/>
                  <a:pt x="645" y="458"/>
                  <a:pt x="633" y="447"/>
                </a:cubicBezTo>
                <a:cubicBezTo>
                  <a:pt x="626" y="441"/>
                  <a:pt x="619" y="435"/>
                  <a:pt x="612" y="429"/>
                </a:cubicBezTo>
                <a:cubicBezTo>
                  <a:pt x="603" y="422"/>
                  <a:pt x="594" y="416"/>
                  <a:pt x="585" y="410"/>
                </a:cubicBezTo>
                <a:cubicBezTo>
                  <a:pt x="582" y="408"/>
                  <a:pt x="578" y="406"/>
                  <a:pt x="575" y="404"/>
                </a:cubicBezTo>
                <a:cubicBezTo>
                  <a:pt x="558" y="395"/>
                  <a:pt x="543" y="388"/>
                  <a:pt x="529" y="386"/>
                </a:cubicBezTo>
                <a:cubicBezTo>
                  <a:pt x="525" y="385"/>
                  <a:pt x="521" y="384"/>
                  <a:pt x="517" y="384"/>
                </a:cubicBezTo>
                <a:cubicBezTo>
                  <a:pt x="508" y="384"/>
                  <a:pt x="501" y="386"/>
                  <a:pt x="496" y="391"/>
                </a:cubicBezTo>
                <a:cubicBezTo>
                  <a:pt x="484" y="401"/>
                  <a:pt x="483" y="426"/>
                  <a:pt x="493" y="459"/>
                </a:cubicBezTo>
                <a:cubicBezTo>
                  <a:pt x="494" y="462"/>
                  <a:pt x="496" y="466"/>
                  <a:pt x="497" y="470"/>
                </a:cubicBezTo>
                <a:cubicBezTo>
                  <a:pt x="498" y="473"/>
                  <a:pt x="499" y="475"/>
                  <a:pt x="501" y="478"/>
                </a:cubicBezTo>
                <a:cubicBezTo>
                  <a:pt x="512" y="506"/>
                  <a:pt x="531" y="536"/>
                  <a:pt x="554" y="564"/>
                </a:cubicBezTo>
                <a:lnTo>
                  <a:pt x="565" y="554"/>
                </a:lnTo>
                <a:lnTo>
                  <a:pt x="598" y="527"/>
                </a:lnTo>
                <a:lnTo>
                  <a:pt x="607" y="537"/>
                </a:lnTo>
                <a:lnTo>
                  <a:pt x="616" y="547"/>
                </a:lnTo>
                <a:lnTo>
                  <a:pt x="583" y="575"/>
                </a:lnTo>
                <a:lnTo>
                  <a:pt x="571" y="585"/>
                </a:lnTo>
                <a:cubicBezTo>
                  <a:pt x="595" y="611"/>
                  <a:pt x="621" y="633"/>
                  <a:pt x="645" y="649"/>
                </a:cubicBezTo>
                <a:cubicBezTo>
                  <a:pt x="649" y="651"/>
                  <a:pt x="652" y="653"/>
                  <a:pt x="656" y="655"/>
                </a:cubicBezTo>
                <a:cubicBezTo>
                  <a:pt x="678" y="668"/>
                  <a:pt x="698" y="675"/>
                  <a:pt x="714" y="675"/>
                </a:cubicBezTo>
                <a:cubicBezTo>
                  <a:pt x="723" y="675"/>
                  <a:pt x="730" y="673"/>
                  <a:pt x="735" y="669"/>
                </a:cubicBezTo>
                <a:close/>
                <a:moveTo>
                  <a:pt x="728" y="275"/>
                </a:moveTo>
                <a:lnTo>
                  <a:pt x="688" y="228"/>
                </a:lnTo>
                <a:lnTo>
                  <a:pt x="538" y="355"/>
                </a:lnTo>
                <a:lnTo>
                  <a:pt x="544" y="362"/>
                </a:lnTo>
                <a:cubicBezTo>
                  <a:pt x="561" y="366"/>
                  <a:pt x="578" y="374"/>
                  <a:pt x="597" y="385"/>
                </a:cubicBezTo>
                <a:lnTo>
                  <a:pt x="728" y="275"/>
                </a:lnTo>
                <a:close/>
                <a:moveTo>
                  <a:pt x="378" y="165"/>
                </a:moveTo>
                <a:lnTo>
                  <a:pt x="436" y="234"/>
                </a:lnTo>
                <a:lnTo>
                  <a:pt x="586" y="107"/>
                </a:lnTo>
                <a:lnTo>
                  <a:pt x="527" y="38"/>
                </a:lnTo>
                <a:lnTo>
                  <a:pt x="378" y="165"/>
                </a:lnTo>
                <a:close/>
                <a:moveTo>
                  <a:pt x="521" y="334"/>
                </a:moveTo>
                <a:lnTo>
                  <a:pt x="671" y="207"/>
                </a:lnTo>
                <a:lnTo>
                  <a:pt x="603" y="128"/>
                </a:lnTo>
                <a:lnTo>
                  <a:pt x="454" y="255"/>
                </a:lnTo>
                <a:lnTo>
                  <a:pt x="521" y="334"/>
                </a:lnTo>
                <a:close/>
                <a:moveTo>
                  <a:pt x="793" y="655"/>
                </a:moveTo>
                <a:lnTo>
                  <a:pt x="860" y="734"/>
                </a:lnTo>
                <a:lnTo>
                  <a:pt x="1010" y="607"/>
                </a:lnTo>
                <a:lnTo>
                  <a:pt x="942" y="528"/>
                </a:lnTo>
                <a:lnTo>
                  <a:pt x="793" y="655"/>
                </a:lnTo>
                <a:close/>
                <a:moveTo>
                  <a:pt x="936" y="824"/>
                </a:moveTo>
                <a:lnTo>
                  <a:pt x="1086" y="697"/>
                </a:lnTo>
                <a:lnTo>
                  <a:pt x="1027" y="628"/>
                </a:lnTo>
                <a:lnTo>
                  <a:pt x="878" y="755"/>
                </a:lnTo>
                <a:lnTo>
                  <a:pt x="936" y="824"/>
                </a:lnTo>
                <a:close/>
              </a:path>
            </a:pathLst>
          </a:custGeom>
          <a:solidFill>
            <a:schemeClr val="bg1"/>
          </a:solidFill>
          <a:ln>
            <a:noFill/>
          </a:ln>
        </p:spPr>
        <p:txBody>
          <a:bodyPr/>
          <a:lstStyle/>
          <a:p>
            <a:endParaRPr lang="zh-CN" altLang="en-US" dirty="0"/>
          </a:p>
        </p:txBody>
      </p:sp>
    </p:spTree>
    <p:extLst>
      <p:ext uri="{BB962C8B-B14F-4D97-AF65-F5344CB8AC3E}">
        <p14:creationId xmlns:p14="http://schemas.microsoft.com/office/powerpoint/2010/main" val="8470263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1134930" y="3035785"/>
            <a:ext cx="10414645"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dirty="0" smtClean="0">
                <a:solidFill>
                  <a:schemeClr val="bg1"/>
                </a:solidFill>
                <a:latin typeface="微软雅黑" panose="020B0503020204020204" pitchFamily="34" charset="-122"/>
                <a:ea typeface="微软雅黑" panose="020B0503020204020204" pitchFamily="34" charset="-122"/>
              </a:rPr>
              <a:t>遵循上述</a:t>
            </a:r>
            <a:r>
              <a:rPr lang="en-US" altLang="zh-CN" sz="3200" b="1" noProof="0" dirty="0" smtClean="0">
                <a:solidFill>
                  <a:schemeClr val="bg1"/>
                </a:solidFill>
                <a:latin typeface="微软雅黑" panose="020B0503020204020204" pitchFamily="34" charset="-122"/>
                <a:ea typeface="微软雅黑" panose="020B0503020204020204" pitchFamily="34" charset="-122"/>
              </a:rPr>
              <a:t>5</a:t>
            </a:r>
            <a:r>
              <a:rPr lang="zh-CN" altLang="en-US" sz="3200" b="1" noProof="0" dirty="0" smtClean="0">
                <a:solidFill>
                  <a:schemeClr val="bg1"/>
                </a:solidFill>
                <a:latin typeface="微软雅黑" panose="020B0503020204020204" pitchFamily="34" charset="-122"/>
                <a:ea typeface="微软雅黑" panose="020B0503020204020204" pitchFamily="34" charset="-122"/>
              </a:rPr>
              <a:t>个单元测试原则就能写出有效单元测试吗？</a:t>
            </a:r>
            <a:endParaRPr kumimoji="0" lang="zh-CN" altLang="en-US" sz="32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58270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A1124"/>
        </a:solidFill>
        <a:effectLst/>
      </p:bgPr>
    </p:bg>
    <p:spTree>
      <p:nvGrpSpPr>
        <p:cNvPr id="1" name=""/>
        <p:cNvGrpSpPr/>
        <p:nvPr/>
      </p:nvGrpSpPr>
      <p:grpSpPr>
        <a:xfrm>
          <a:off x="0" y="0"/>
          <a:ext cx="0" cy="0"/>
          <a:chOff x="0" y="0"/>
          <a:chExt cx="0" cy="0"/>
        </a:xfrm>
      </p:grpSpPr>
      <p:pic>
        <p:nvPicPr>
          <p:cNvPr id="33" name="图片 32">
            <a:extLst>
              <a:ext uri="{FF2B5EF4-FFF2-40B4-BE49-F238E27FC236}">
                <a16:creationId xmlns="" xmlns:a16="http://schemas.microsoft.com/office/drawing/2014/main" id="{098753BE-3066-427F-8141-BEFF56922E63}"/>
              </a:ext>
            </a:extLst>
          </p:cNvPr>
          <p:cNvPicPr>
            <a:picLocks noChangeAspect="1"/>
          </p:cNvPicPr>
          <p:nvPr/>
        </p:nvPicPr>
        <p:blipFill rotWithShape="1">
          <a:blip r:embed="rId3"/>
          <a:srcRect l="17385" r="49004"/>
          <a:stretch/>
        </p:blipFill>
        <p:spPr>
          <a:xfrm>
            <a:off x="344110" y="3108122"/>
            <a:ext cx="3609433" cy="3045598"/>
          </a:xfrm>
          <a:prstGeom prst="rect">
            <a:avLst/>
          </a:prstGeom>
          <a:effectLst>
            <a:softEdge rad="660400"/>
          </a:effectLst>
        </p:spPr>
      </p:pic>
      <p:sp>
        <p:nvSpPr>
          <p:cNvPr id="9" name="ïṡḻîďê">
            <a:extLst>
              <a:ext uri="{FF2B5EF4-FFF2-40B4-BE49-F238E27FC236}">
                <a16:creationId xmlns="" xmlns:a16="http://schemas.microsoft.com/office/drawing/2014/main" id="{6C62D331-93AB-4508-95BB-759D9AAB821E}"/>
              </a:ext>
            </a:extLst>
          </p:cNvPr>
          <p:cNvSpPr txBox="1"/>
          <p:nvPr/>
        </p:nvSpPr>
        <p:spPr bwMode="auto">
          <a:xfrm>
            <a:off x="873124" y="1182822"/>
            <a:ext cx="30804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dist">
              <a:spcBef>
                <a:spcPct val="0"/>
              </a:spcBef>
            </a:pPr>
            <a:r>
              <a:rPr lang="en-US" altLang="zh-CN" sz="4000" b="1" dirty="0">
                <a:solidFill>
                  <a:schemeClr val="bg1"/>
                </a:solidFill>
                <a:latin typeface="微软雅黑" panose="020B0503020204020204" pitchFamily="34" charset="-122"/>
                <a:ea typeface="微软雅黑" panose="020B0503020204020204" pitchFamily="34" charset="-122"/>
              </a:rPr>
              <a:t>Contents</a:t>
            </a:r>
          </a:p>
        </p:txBody>
      </p:sp>
      <p:sp>
        <p:nvSpPr>
          <p:cNvPr id="10" name="ïṡḻîďê">
            <a:extLst>
              <a:ext uri="{FF2B5EF4-FFF2-40B4-BE49-F238E27FC236}">
                <a16:creationId xmlns="" xmlns:a16="http://schemas.microsoft.com/office/drawing/2014/main" id="{F9C8EBC1-03B4-46A2-A7C7-D1B0D20A4D27}"/>
              </a:ext>
            </a:extLst>
          </p:cNvPr>
          <p:cNvSpPr txBox="1"/>
          <p:nvPr/>
        </p:nvSpPr>
        <p:spPr bwMode="auto">
          <a:xfrm>
            <a:off x="873124" y="1890708"/>
            <a:ext cx="30804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pPr>
            <a:r>
              <a:rPr lang="zh-CN" altLang="en-US" sz="4000" b="1" dirty="0">
                <a:solidFill>
                  <a:schemeClr val="bg1"/>
                </a:solidFill>
                <a:latin typeface="微软雅黑" panose="020B0503020204020204" pitchFamily="34" charset="-122"/>
                <a:ea typeface="微软雅黑" panose="020B0503020204020204" pitchFamily="34" charset="-122"/>
              </a:rPr>
              <a:t>目   录</a:t>
            </a:r>
            <a:endParaRPr lang="en-US" altLang="zh-CN" sz="4000" b="1" dirty="0">
              <a:solidFill>
                <a:schemeClr val="bg1"/>
              </a:solidFill>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 xmlns:a16="http://schemas.microsoft.com/office/drawing/2014/main" id="{E8E95F80-DB1D-4546-B326-672B72DCA65A}"/>
              </a:ext>
            </a:extLst>
          </p:cNvPr>
          <p:cNvGrpSpPr/>
          <p:nvPr/>
        </p:nvGrpSpPr>
        <p:grpSpPr>
          <a:xfrm>
            <a:off x="5645064" y="1402916"/>
            <a:ext cx="5315211" cy="504970"/>
            <a:chOff x="6096000" y="1691014"/>
            <a:chExt cx="5315211" cy="504970"/>
          </a:xfrm>
        </p:grpSpPr>
        <p:sp>
          <p:nvSpPr>
            <p:cNvPr id="12" name="矩形 11">
              <a:extLst>
                <a:ext uri="{FF2B5EF4-FFF2-40B4-BE49-F238E27FC236}">
                  <a16:creationId xmlns="" xmlns:a16="http://schemas.microsoft.com/office/drawing/2014/main" id="{272A7ACF-F1B3-403B-BCF8-F669E0C982D6}"/>
                </a:ext>
              </a:extLst>
            </p:cNvPr>
            <p:cNvSpPr/>
            <p:nvPr/>
          </p:nvSpPr>
          <p:spPr>
            <a:xfrm>
              <a:off x="6096000" y="1691014"/>
              <a:ext cx="576000" cy="504968"/>
            </a:xfrm>
            <a:custGeom>
              <a:avLst/>
              <a:gdLst>
                <a:gd name="connsiteX0" fmla="*/ 0 w 576000"/>
                <a:gd name="connsiteY0" fmla="*/ 0 h 612000"/>
                <a:gd name="connsiteX1" fmla="*/ 576000 w 576000"/>
                <a:gd name="connsiteY1" fmla="*/ 0 h 612000"/>
                <a:gd name="connsiteX2" fmla="*/ 576000 w 576000"/>
                <a:gd name="connsiteY2" fmla="*/ 612000 h 612000"/>
                <a:gd name="connsiteX3" fmla="*/ 0 w 576000"/>
                <a:gd name="connsiteY3" fmla="*/ 612000 h 612000"/>
                <a:gd name="connsiteX4" fmla="*/ 0 w 576000"/>
                <a:gd name="connsiteY4" fmla="*/ 0 h 612000"/>
                <a:gd name="connsiteX0" fmla="*/ 0 w 576000"/>
                <a:gd name="connsiteY0" fmla="*/ 0 h 612000"/>
                <a:gd name="connsiteX1" fmla="*/ 576000 w 576000"/>
                <a:gd name="connsiteY1" fmla="*/ 68580 h 612000"/>
                <a:gd name="connsiteX2" fmla="*/ 576000 w 576000"/>
                <a:gd name="connsiteY2" fmla="*/ 612000 h 612000"/>
                <a:gd name="connsiteX3" fmla="*/ 0 w 576000"/>
                <a:gd name="connsiteY3" fmla="*/ 612000 h 612000"/>
                <a:gd name="connsiteX4" fmla="*/ 0 w 576000"/>
                <a:gd name="connsiteY4" fmla="*/ 0 h 6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612000">
                  <a:moveTo>
                    <a:pt x="0" y="0"/>
                  </a:moveTo>
                  <a:lnTo>
                    <a:pt x="576000" y="68580"/>
                  </a:lnTo>
                  <a:lnTo>
                    <a:pt x="576000" y="612000"/>
                  </a:lnTo>
                  <a:lnTo>
                    <a:pt x="0" y="61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A0F23"/>
                  </a:solidFill>
                  <a:latin typeface="微软雅黑" panose="020B0503020204020204" pitchFamily="34" charset="-122"/>
                  <a:ea typeface="微软雅黑" panose="020B0503020204020204" pitchFamily="34" charset="-122"/>
                </a:rPr>
                <a:t>01</a:t>
              </a:r>
              <a:endParaRPr lang="zh-CN" altLang="en-US" sz="2000" dirty="0">
                <a:solidFill>
                  <a:srgbClr val="0A0F23"/>
                </a:solidFill>
                <a:latin typeface="微软雅黑" panose="020B0503020204020204" pitchFamily="34" charset="-122"/>
                <a:ea typeface="微软雅黑" panose="020B0503020204020204" pitchFamily="34" charset="-122"/>
              </a:endParaRPr>
            </a:p>
          </p:txBody>
        </p:sp>
        <p:sp>
          <p:nvSpPr>
            <p:cNvPr id="13" name="等腰三角形 12">
              <a:extLst>
                <a:ext uri="{FF2B5EF4-FFF2-40B4-BE49-F238E27FC236}">
                  <a16:creationId xmlns="" xmlns:a16="http://schemas.microsoft.com/office/drawing/2014/main" id="{C9DAC525-1ABC-4137-AA42-08C97B5993DE}"/>
                </a:ext>
              </a:extLst>
            </p:cNvPr>
            <p:cNvSpPr/>
            <p:nvPr/>
          </p:nvSpPr>
          <p:spPr>
            <a:xfrm rot="5400000">
              <a:off x="6642208" y="2038558"/>
              <a:ext cx="187218" cy="127634"/>
            </a:xfrm>
            <a:prstGeom prst="triangl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 xmlns:a16="http://schemas.microsoft.com/office/drawing/2014/main" id="{78D58F20-19BA-431A-A678-5778917B0E2D}"/>
                </a:ext>
              </a:extLst>
            </p:cNvPr>
            <p:cNvSpPr txBox="1"/>
            <p:nvPr/>
          </p:nvSpPr>
          <p:spPr>
            <a:xfrm>
              <a:off x="7102257" y="1778696"/>
              <a:ext cx="4308954" cy="400110"/>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单元测试概念</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 xmlns:a16="http://schemas.microsoft.com/office/drawing/2014/main" id="{E2062930-7516-4773-B45E-202C77E04BB1}"/>
              </a:ext>
            </a:extLst>
          </p:cNvPr>
          <p:cNvGrpSpPr/>
          <p:nvPr/>
        </p:nvGrpSpPr>
        <p:grpSpPr>
          <a:xfrm>
            <a:off x="5645064" y="2310595"/>
            <a:ext cx="5315211" cy="504970"/>
            <a:chOff x="6096000" y="2496558"/>
            <a:chExt cx="5315211" cy="504970"/>
          </a:xfrm>
        </p:grpSpPr>
        <p:sp>
          <p:nvSpPr>
            <p:cNvPr id="15" name="矩形 11">
              <a:extLst>
                <a:ext uri="{FF2B5EF4-FFF2-40B4-BE49-F238E27FC236}">
                  <a16:creationId xmlns="" xmlns:a16="http://schemas.microsoft.com/office/drawing/2014/main" id="{ED55EAD5-C468-4E3F-AD84-43464CFF334E}"/>
                </a:ext>
              </a:extLst>
            </p:cNvPr>
            <p:cNvSpPr/>
            <p:nvPr/>
          </p:nvSpPr>
          <p:spPr>
            <a:xfrm>
              <a:off x="6096000" y="2496558"/>
              <a:ext cx="576000" cy="504968"/>
            </a:xfrm>
            <a:custGeom>
              <a:avLst/>
              <a:gdLst>
                <a:gd name="connsiteX0" fmla="*/ 0 w 576000"/>
                <a:gd name="connsiteY0" fmla="*/ 0 h 612000"/>
                <a:gd name="connsiteX1" fmla="*/ 576000 w 576000"/>
                <a:gd name="connsiteY1" fmla="*/ 0 h 612000"/>
                <a:gd name="connsiteX2" fmla="*/ 576000 w 576000"/>
                <a:gd name="connsiteY2" fmla="*/ 612000 h 612000"/>
                <a:gd name="connsiteX3" fmla="*/ 0 w 576000"/>
                <a:gd name="connsiteY3" fmla="*/ 612000 h 612000"/>
                <a:gd name="connsiteX4" fmla="*/ 0 w 576000"/>
                <a:gd name="connsiteY4" fmla="*/ 0 h 612000"/>
                <a:gd name="connsiteX0" fmla="*/ 0 w 576000"/>
                <a:gd name="connsiteY0" fmla="*/ 0 h 612000"/>
                <a:gd name="connsiteX1" fmla="*/ 576000 w 576000"/>
                <a:gd name="connsiteY1" fmla="*/ 68580 h 612000"/>
                <a:gd name="connsiteX2" fmla="*/ 576000 w 576000"/>
                <a:gd name="connsiteY2" fmla="*/ 612000 h 612000"/>
                <a:gd name="connsiteX3" fmla="*/ 0 w 576000"/>
                <a:gd name="connsiteY3" fmla="*/ 612000 h 612000"/>
                <a:gd name="connsiteX4" fmla="*/ 0 w 576000"/>
                <a:gd name="connsiteY4" fmla="*/ 0 h 6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612000">
                  <a:moveTo>
                    <a:pt x="0" y="0"/>
                  </a:moveTo>
                  <a:lnTo>
                    <a:pt x="576000" y="68580"/>
                  </a:lnTo>
                  <a:lnTo>
                    <a:pt x="576000" y="612000"/>
                  </a:lnTo>
                  <a:lnTo>
                    <a:pt x="0" y="61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A0F23"/>
                  </a:solidFill>
                  <a:latin typeface="微软雅黑" panose="020B0503020204020204" pitchFamily="34" charset="-122"/>
                  <a:ea typeface="微软雅黑" panose="020B0503020204020204" pitchFamily="34" charset="-122"/>
                </a:rPr>
                <a:t>02</a:t>
              </a:r>
              <a:endParaRPr lang="zh-CN" altLang="en-US" sz="2000" dirty="0">
                <a:solidFill>
                  <a:srgbClr val="0A0F23"/>
                </a:solidFill>
                <a:latin typeface="微软雅黑" panose="020B0503020204020204" pitchFamily="34" charset="-122"/>
                <a:ea typeface="微软雅黑" panose="020B0503020204020204" pitchFamily="34" charset="-122"/>
              </a:endParaRPr>
            </a:p>
          </p:txBody>
        </p:sp>
        <p:sp>
          <p:nvSpPr>
            <p:cNvPr id="16" name="等腰三角形 15">
              <a:extLst>
                <a:ext uri="{FF2B5EF4-FFF2-40B4-BE49-F238E27FC236}">
                  <a16:creationId xmlns="" xmlns:a16="http://schemas.microsoft.com/office/drawing/2014/main" id="{EFCF7262-D82E-456C-8A1A-1166BC545E28}"/>
                </a:ext>
              </a:extLst>
            </p:cNvPr>
            <p:cNvSpPr/>
            <p:nvPr/>
          </p:nvSpPr>
          <p:spPr>
            <a:xfrm rot="5400000">
              <a:off x="6642208" y="2844102"/>
              <a:ext cx="187218" cy="127634"/>
            </a:xfrm>
            <a:prstGeom prst="triangl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 xmlns:a16="http://schemas.microsoft.com/office/drawing/2014/main" id="{9396BB6A-E50C-45C5-8692-BC2EC13560B5}"/>
                </a:ext>
              </a:extLst>
            </p:cNvPr>
            <p:cNvSpPr txBox="1"/>
            <p:nvPr/>
          </p:nvSpPr>
          <p:spPr>
            <a:xfrm>
              <a:off x="7102257" y="2584240"/>
              <a:ext cx="4308954" cy="400110"/>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单元测试设计原则</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9" name="组合 28">
            <a:extLst>
              <a:ext uri="{FF2B5EF4-FFF2-40B4-BE49-F238E27FC236}">
                <a16:creationId xmlns="" xmlns:a16="http://schemas.microsoft.com/office/drawing/2014/main" id="{43C3BEF9-F61A-4553-86AC-553164F4E0DD}"/>
              </a:ext>
            </a:extLst>
          </p:cNvPr>
          <p:cNvGrpSpPr/>
          <p:nvPr/>
        </p:nvGrpSpPr>
        <p:grpSpPr>
          <a:xfrm>
            <a:off x="5645064" y="3218274"/>
            <a:ext cx="5315211" cy="504970"/>
            <a:chOff x="6096000" y="3392939"/>
            <a:chExt cx="5315211" cy="504970"/>
          </a:xfrm>
        </p:grpSpPr>
        <p:sp>
          <p:nvSpPr>
            <p:cNvPr id="18" name="矩形 11">
              <a:extLst>
                <a:ext uri="{FF2B5EF4-FFF2-40B4-BE49-F238E27FC236}">
                  <a16:creationId xmlns="" xmlns:a16="http://schemas.microsoft.com/office/drawing/2014/main" id="{60358697-B745-453E-95FA-A0964A331C11}"/>
                </a:ext>
              </a:extLst>
            </p:cNvPr>
            <p:cNvSpPr/>
            <p:nvPr/>
          </p:nvSpPr>
          <p:spPr>
            <a:xfrm>
              <a:off x="6096000" y="3392939"/>
              <a:ext cx="576000" cy="504968"/>
            </a:xfrm>
            <a:custGeom>
              <a:avLst/>
              <a:gdLst>
                <a:gd name="connsiteX0" fmla="*/ 0 w 576000"/>
                <a:gd name="connsiteY0" fmla="*/ 0 h 612000"/>
                <a:gd name="connsiteX1" fmla="*/ 576000 w 576000"/>
                <a:gd name="connsiteY1" fmla="*/ 0 h 612000"/>
                <a:gd name="connsiteX2" fmla="*/ 576000 w 576000"/>
                <a:gd name="connsiteY2" fmla="*/ 612000 h 612000"/>
                <a:gd name="connsiteX3" fmla="*/ 0 w 576000"/>
                <a:gd name="connsiteY3" fmla="*/ 612000 h 612000"/>
                <a:gd name="connsiteX4" fmla="*/ 0 w 576000"/>
                <a:gd name="connsiteY4" fmla="*/ 0 h 612000"/>
                <a:gd name="connsiteX0" fmla="*/ 0 w 576000"/>
                <a:gd name="connsiteY0" fmla="*/ 0 h 612000"/>
                <a:gd name="connsiteX1" fmla="*/ 576000 w 576000"/>
                <a:gd name="connsiteY1" fmla="*/ 68580 h 612000"/>
                <a:gd name="connsiteX2" fmla="*/ 576000 w 576000"/>
                <a:gd name="connsiteY2" fmla="*/ 612000 h 612000"/>
                <a:gd name="connsiteX3" fmla="*/ 0 w 576000"/>
                <a:gd name="connsiteY3" fmla="*/ 612000 h 612000"/>
                <a:gd name="connsiteX4" fmla="*/ 0 w 576000"/>
                <a:gd name="connsiteY4" fmla="*/ 0 h 6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612000">
                  <a:moveTo>
                    <a:pt x="0" y="0"/>
                  </a:moveTo>
                  <a:lnTo>
                    <a:pt x="576000" y="68580"/>
                  </a:lnTo>
                  <a:lnTo>
                    <a:pt x="576000" y="612000"/>
                  </a:lnTo>
                  <a:lnTo>
                    <a:pt x="0" y="61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A0F23"/>
                  </a:solidFill>
                  <a:latin typeface="微软雅黑" panose="020B0503020204020204" pitchFamily="34" charset="-122"/>
                  <a:ea typeface="微软雅黑" panose="020B0503020204020204" pitchFamily="34" charset="-122"/>
                </a:rPr>
                <a:t>03</a:t>
              </a:r>
              <a:endParaRPr lang="zh-CN" altLang="en-US" sz="2000" dirty="0">
                <a:solidFill>
                  <a:srgbClr val="0A0F23"/>
                </a:solidFill>
                <a:latin typeface="微软雅黑" panose="020B0503020204020204" pitchFamily="34" charset="-122"/>
                <a:ea typeface="微软雅黑" panose="020B0503020204020204" pitchFamily="34" charset="-122"/>
              </a:endParaRPr>
            </a:p>
          </p:txBody>
        </p:sp>
        <p:sp>
          <p:nvSpPr>
            <p:cNvPr id="19" name="等腰三角形 18">
              <a:extLst>
                <a:ext uri="{FF2B5EF4-FFF2-40B4-BE49-F238E27FC236}">
                  <a16:creationId xmlns="" xmlns:a16="http://schemas.microsoft.com/office/drawing/2014/main" id="{9DD56C2B-7ABA-4B0D-9C5D-BCB41ECDFD75}"/>
                </a:ext>
              </a:extLst>
            </p:cNvPr>
            <p:cNvSpPr/>
            <p:nvPr/>
          </p:nvSpPr>
          <p:spPr>
            <a:xfrm rot="5400000">
              <a:off x="6642208" y="3740483"/>
              <a:ext cx="187218" cy="127634"/>
            </a:xfrm>
            <a:prstGeom prst="triangl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 xmlns:a16="http://schemas.microsoft.com/office/drawing/2014/main" id="{5EEA594E-E273-42F8-848F-C6AC97DBA7EA}"/>
                </a:ext>
              </a:extLst>
            </p:cNvPr>
            <p:cNvSpPr txBox="1"/>
            <p:nvPr/>
          </p:nvSpPr>
          <p:spPr>
            <a:xfrm>
              <a:off x="7102257" y="3480621"/>
              <a:ext cx="4308954" cy="400110"/>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单元测试开发模式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0" name="组合 29">
            <a:extLst>
              <a:ext uri="{FF2B5EF4-FFF2-40B4-BE49-F238E27FC236}">
                <a16:creationId xmlns="" xmlns:a16="http://schemas.microsoft.com/office/drawing/2014/main" id="{2643387E-C038-4100-843A-1914756C0183}"/>
              </a:ext>
            </a:extLst>
          </p:cNvPr>
          <p:cNvGrpSpPr/>
          <p:nvPr/>
        </p:nvGrpSpPr>
        <p:grpSpPr>
          <a:xfrm>
            <a:off x="5645064" y="4151562"/>
            <a:ext cx="5315211" cy="517807"/>
            <a:chOff x="6096000" y="4306496"/>
            <a:chExt cx="5315211" cy="517807"/>
          </a:xfrm>
        </p:grpSpPr>
        <p:sp>
          <p:nvSpPr>
            <p:cNvPr id="21" name="矩形 11">
              <a:extLst>
                <a:ext uri="{FF2B5EF4-FFF2-40B4-BE49-F238E27FC236}">
                  <a16:creationId xmlns="" xmlns:a16="http://schemas.microsoft.com/office/drawing/2014/main" id="{E4D0C1B2-1CC7-4074-BAE8-C2E050A90238}"/>
                </a:ext>
              </a:extLst>
            </p:cNvPr>
            <p:cNvSpPr/>
            <p:nvPr/>
          </p:nvSpPr>
          <p:spPr>
            <a:xfrm>
              <a:off x="6096000" y="4306496"/>
              <a:ext cx="576000" cy="504968"/>
            </a:xfrm>
            <a:custGeom>
              <a:avLst/>
              <a:gdLst>
                <a:gd name="connsiteX0" fmla="*/ 0 w 576000"/>
                <a:gd name="connsiteY0" fmla="*/ 0 h 612000"/>
                <a:gd name="connsiteX1" fmla="*/ 576000 w 576000"/>
                <a:gd name="connsiteY1" fmla="*/ 0 h 612000"/>
                <a:gd name="connsiteX2" fmla="*/ 576000 w 576000"/>
                <a:gd name="connsiteY2" fmla="*/ 612000 h 612000"/>
                <a:gd name="connsiteX3" fmla="*/ 0 w 576000"/>
                <a:gd name="connsiteY3" fmla="*/ 612000 h 612000"/>
                <a:gd name="connsiteX4" fmla="*/ 0 w 576000"/>
                <a:gd name="connsiteY4" fmla="*/ 0 h 612000"/>
                <a:gd name="connsiteX0" fmla="*/ 0 w 576000"/>
                <a:gd name="connsiteY0" fmla="*/ 0 h 612000"/>
                <a:gd name="connsiteX1" fmla="*/ 576000 w 576000"/>
                <a:gd name="connsiteY1" fmla="*/ 68580 h 612000"/>
                <a:gd name="connsiteX2" fmla="*/ 576000 w 576000"/>
                <a:gd name="connsiteY2" fmla="*/ 612000 h 612000"/>
                <a:gd name="connsiteX3" fmla="*/ 0 w 576000"/>
                <a:gd name="connsiteY3" fmla="*/ 612000 h 612000"/>
                <a:gd name="connsiteX4" fmla="*/ 0 w 576000"/>
                <a:gd name="connsiteY4" fmla="*/ 0 h 6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612000">
                  <a:moveTo>
                    <a:pt x="0" y="0"/>
                  </a:moveTo>
                  <a:lnTo>
                    <a:pt x="576000" y="68580"/>
                  </a:lnTo>
                  <a:lnTo>
                    <a:pt x="576000" y="612000"/>
                  </a:lnTo>
                  <a:lnTo>
                    <a:pt x="0" y="61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A0F23"/>
                  </a:solidFill>
                  <a:latin typeface="微软雅黑" panose="020B0503020204020204" pitchFamily="34" charset="-122"/>
                  <a:ea typeface="微软雅黑" panose="020B0503020204020204" pitchFamily="34" charset="-122"/>
                </a:rPr>
                <a:t>04</a:t>
              </a:r>
              <a:endParaRPr lang="zh-CN" altLang="en-US" sz="2000" dirty="0">
                <a:solidFill>
                  <a:srgbClr val="0A0F23"/>
                </a:solidFill>
                <a:latin typeface="微软雅黑" panose="020B0503020204020204" pitchFamily="34" charset="-122"/>
                <a:ea typeface="微软雅黑" panose="020B0503020204020204" pitchFamily="34" charset="-122"/>
              </a:endParaRPr>
            </a:p>
          </p:txBody>
        </p:sp>
        <p:sp>
          <p:nvSpPr>
            <p:cNvPr id="22" name="等腰三角形 21">
              <a:extLst>
                <a:ext uri="{FF2B5EF4-FFF2-40B4-BE49-F238E27FC236}">
                  <a16:creationId xmlns="" xmlns:a16="http://schemas.microsoft.com/office/drawing/2014/main" id="{C9B6C189-F7FE-4A43-AB55-BFDEBC95373B}"/>
                </a:ext>
              </a:extLst>
            </p:cNvPr>
            <p:cNvSpPr/>
            <p:nvPr/>
          </p:nvSpPr>
          <p:spPr>
            <a:xfrm rot="5400000">
              <a:off x="6642208" y="4654040"/>
              <a:ext cx="187218" cy="127634"/>
            </a:xfrm>
            <a:prstGeom prst="triangl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 xmlns:a16="http://schemas.microsoft.com/office/drawing/2014/main" id="{8F961419-C908-4447-B78D-C1B0B4EF1451}"/>
                </a:ext>
              </a:extLst>
            </p:cNvPr>
            <p:cNvSpPr txBox="1"/>
            <p:nvPr/>
          </p:nvSpPr>
          <p:spPr>
            <a:xfrm>
              <a:off x="7102257" y="4424193"/>
              <a:ext cx="4308954" cy="400110"/>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单元测试技术架构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 xmlns:a16="http://schemas.microsoft.com/office/drawing/2014/main" id="{30D19BE9-7B17-484A-AFF1-18A11B0A121E}"/>
              </a:ext>
            </a:extLst>
          </p:cNvPr>
          <p:cNvGrpSpPr/>
          <p:nvPr/>
        </p:nvGrpSpPr>
        <p:grpSpPr>
          <a:xfrm>
            <a:off x="5645064" y="5033633"/>
            <a:ext cx="5315211" cy="504970"/>
            <a:chOff x="6096000" y="5321731"/>
            <a:chExt cx="5315211" cy="504970"/>
          </a:xfrm>
        </p:grpSpPr>
        <p:sp>
          <p:nvSpPr>
            <p:cNvPr id="24" name="矩形 11">
              <a:extLst>
                <a:ext uri="{FF2B5EF4-FFF2-40B4-BE49-F238E27FC236}">
                  <a16:creationId xmlns="" xmlns:a16="http://schemas.microsoft.com/office/drawing/2014/main" id="{07C34CB3-C6BC-4B8E-B9CE-77283FB86848}"/>
                </a:ext>
              </a:extLst>
            </p:cNvPr>
            <p:cNvSpPr/>
            <p:nvPr/>
          </p:nvSpPr>
          <p:spPr>
            <a:xfrm>
              <a:off x="6096000" y="5321731"/>
              <a:ext cx="576000" cy="504968"/>
            </a:xfrm>
            <a:custGeom>
              <a:avLst/>
              <a:gdLst>
                <a:gd name="connsiteX0" fmla="*/ 0 w 576000"/>
                <a:gd name="connsiteY0" fmla="*/ 0 h 612000"/>
                <a:gd name="connsiteX1" fmla="*/ 576000 w 576000"/>
                <a:gd name="connsiteY1" fmla="*/ 0 h 612000"/>
                <a:gd name="connsiteX2" fmla="*/ 576000 w 576000"/>
                <a:gd name="connsiteY2" fmla="*/ 612000 h 612000"/>
                <a:gd name="connsiteX3" fmla="*/ 0 w 576000"/>
                <a:gd name="connsiteY3" fmla="*/ 612000 h 612000"/>
                <a:gd name="connsiteX4" fmla="*/ 0 w 576000"/>
                <a:gd name="connsiteY4" fmla="*/ 0 h 612000"/>
                <a:gd name="connsiteX0" fmla="*/ 0 w 576000"/>
                <a:gd name="connsiteY0" fmla="*/ 0 h 612000"/>
                <a:gd name="connsiteX1" fmla="*/ 576000 w 576000"/>
                <a:gd name="connsiteY1" fmla="*/ 68580 h 612000"/>
                <a:gd name="connsiteX2" fmla="*/ 576000 w 576000"/>
                <a:gd name="connsiteY2" fmla="*/ 612000 h 612000"/>
                <a:gd name="connsiteX3" fmla="*/ 0 w 576000"/>
                <a:gd name="connsiteY3" fmla="*/ 612000 h 612000"/>
                <a:gd name="connsiteX4" fmla="*/ 0 w 576000"/>
                <a:gd name="connsiteY4" fmla="*/ 0 h 61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00" h="612000">
                  <a:moveTo>
                    <a:pt x="0" y="0"/>
                  </a:moveTo>
                  <a:lnTo>
                    <a:pt x="576000" y="68580"/>
                  </a:lnTo>
                  <a:lnTo>
                    <a:pt x="576000" y="612000"/>
                  </a:lnTo>
                  <a:lnTo>
                    <a:pt x="0" y="61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A0F23"/>
                  </a:solidFill>
                  <a:latin typeface="微软雅黑" panose="020B0503020204020204" pitchFamily="34" charset="-122"/>
                  <a:ea typeface="微软雅黑" panose="020B0503020204020204" pitchFamily="34" charset="-122"/>
                </a:rPr>
                <a:t>05</a:t>
              </a:r>
              <a:endParaRPr lang="zh-CN" altLang="en-US" sz="2000" dirty="0">
                <a:solidFill>
                  <a:srgbClr val="0A0F23"/>
                </a:solidFill>
                <a:latin typeface="微软雅黑" panose="020B0503020204020204" pitchFamily="34" charset="-122"/>
                <a:ea typeface="微软雅黑" panose="020B0503020204020204" pitchFamily="34" charset="-122"/>
              </a:endParaRPr>
            </a:p>
          </p:txBody>
        </p:sp>
        <p:sp>
          <p:nvSpPr>
            <p:cNvPr id="25" name="等腰三角形 24">
              <a:extLst>
                <a:ext uri="{FF2B5EF4-FFF2-40B4-BE49-F238E27FC236}">
                  <a16:creationId xmlns="" xmlns:a16="http://schemas.microsoft.com/office/drawing/2014/main" id="{7B82B6BE-B9CC-455D-96DB-B6AB6910989D}"/>
                </a:ext>
              </a:extLst>
            </p:cNvPr>
            <p:cNvSpPr/>
            <p:nvPr/>
          </p:nvSpPr>
          <p:spPr>
            <a:xfrm rot="5400000">
              <a:off x="6642208" y="5669275"/>
              <a:ext cx="187218" cy="127634"/>
            </a:xfrm>
            <a:prstGeom prst="triangle">
              <a:avLst>
                <a:gd name="adj" fmla="val 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 xmlns:a16="http://schemas.microsoft.com/office/drawing/2014/main" id="{44E0E971-535B-4515-8BBB-7AEB62BF3DC2}"/>
                </a:ext>
              </a:extLst>
            </p:cNvPr>
            <p:cNvSpPr txBox="1"/>
            <p:nvPr/>
          </p:nvSpPr>
          <p:spPr>
            <a:xfrm>
              <a:off x="7102257" y="5409413"/>
              <a:ext cx="4308954" cy="400110"/>
            </a:xfrm>
            <a:prstGeom prst="rect">
              <a:avLst/>
            </a:prstGeom>
            <a:noFill/>
          </p:spPr>
          <p:txBody>
            <a:bodyPr wrap="square" rtlCol="0">
              <a:spAutoFit/>
            </a:bodyPr>
            <a:lstStyle/>
            <a:p>
              <a:pPr algn="l"/>
              <a:r>
                <a:rPr lang="en-US" altLang="zh-CN" sz="2000" b="1" dirty="0" smtClean="0">
                  <a:solidFill>
                    <a:schemeClr val="bg1"/>
                  </a:solidFill>
                  <a:latin typeface="微软雅黑" panose="020B0503020204020204" pitchFamily="34" charset="-122"/>
                  <a:ea typeface="微软雅黑" panose="020B0503020204020204" pitchFamily="34" charset="-122"/>
                </a:rPr>
                <a:t>SpringBoot</a:t>
              </a:r>
              <a:r>
                <a:rPr lang="zh-CN" altLang="en-US" sz="2000" b="1" dirty="0" smtClean="0">
                  <a:solidFill>
                    <a:schemeClr val="bg1"/>
                  </a:solidFill>
                  <a:latin typeface="微软雅黑" panose="020B0503020204020204" pitchFamily="34" charset="-122"/>
                  <a:ea typeface="微软雅黑" panose="020B0503020204020204" pitchFamily="34" charset="-122"/>
                </a:rPr>
                <a:t>单元测试实践</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32" name="矩形 31">
            <a:extLst>
              <a:ext uri="{FF2B5EF4-FFF2-40B4-BE49-F238E27FC236}">
                <a16:creationId xmlns="" xmlns:a16="http://schemas.microsoft.com/office/drawing/2014/main" id="{CB954184-1215-4D49-9E22-57206BBCD164}"/>
              </a:ext>
            </a:extLst>
          </p:cNvPr>
          <p:cNvSpPr/>
          <p:nvPr/>
        </p:nvSpPr>
        <p:spPr>
          <a:xfrm>
            <a:off x="964504" y="2678451"/>
            <a:ext cx="1523202" cy="119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91042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 xmlns:a16="http://schemas.microsoft.com/office/drawing/2014/main" id="{E5F07287-7511-4CE4-B470-7D6EDC8EF8B8}"/>
              </a:ext>
            </a:extLst>
          </p:cNvPr>
          <p:cNvSpPr txBox="1"/>
          <p:nvPr/>
        </p:nvSpPr>
        <p:spPr>
          <a:xfrm>
            <a:off x="2200929" y="2429366"/>
            <a:ext cx="716815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b="1" noProof="0" dirty="0" smtClean="0">
                <a:solidFill>
                  <a:prstClr val="white"/>
                </a:solidFill>
                <a:latin typeface="微软雅黑" panose="020B0503020204020204" pitchFamily="34" charset="-122"/>
                <a:ea typeface="微软雅黑" panose="020B0503020204020204" pitchFamily="34" charset="-122"/>
              </a:rPr>
              <a:t>程序设计需要具备可测试性</a:t>
            </a:r>
            <a:endParaRPr kumimoji="0" lang="zh-CN" altLang="en-US" sz="32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BB197B71-BE09-4D97-BC9D-79AF98900245}"/>
              </a:ext>
            </a:extLst>
          </p:cNvPr>
          <p:cNvSpPr txBox="1"/>
          <p:nvPr/>
        </p:nvSpPr>
        <p:spPr>
          <a:xfrm>
            <a:off x="3729540" y="3663840"/>
            <a:ext cx="4110929"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zh-CN" altLang="en-US" sz="2400" b="1" dirty="0" smtClean="0">
                <a:solidFill>
                  <a:schemeClr val="accent2"/>
                </a:solidFill>
                <a:latin typeface="微软雅黑" panose="020B0503020204020204" pitchFamily="34" charset="-122"/>
                <a:ea typeface="微软雅黑" panose="020B0503020204020204" pitchFamily="34" charset="-122"/>
              </a:rPr>
              <a:t>面向对象</a:t>
            </a:r>
            <a:r>
              <a:rPr lang="zh-CN" altLang="en-US" sz="2400" b="1" noProof="0" dirty="0" smtClean="0">
                <a:solidFill>
                  <a:schemeClr val="accent2"/>
                </a:solidFill>
                <a:latin typeface="微软雅黑" panose="020B0503020204020204" pitchFamily="34" charset="-122"/>
                <a:ea typeface="微软雅黑" panose="020B0503020204020204" pitchFamily="34" charset="-122"/>
              </a:rPr>
              <a:t>设计：</a:t>
            </a:r>
            <a:r>
              <a:rPr lang="en-US" altLang="zh-CN" sz="2400" b="1" noProof="0" dirty="0" smtClean="0">
                <a:solidFill>
                  <a:schemeClr val="accent2"/>
                </a:solidFill>
                <a:latin typeface="微软雅黑" panose="020B0503020204020204" pitchFamily="34" charset="-122"/>
                <a:ea typeface="微软雅黑" panose="020B0503020204020204" pitchFamily="34" charset="-122"/>
              </a:rPr>
              <a:t>SOLID </a:t>
            </a:r>
            <a:r>
              <a:rPr lang="zh-CN" altLang="en-US" sz="2400" b="1" noProof="0" dirty="0" smtClean="0">
                <a:solidFill>
                  <a:schemeClr val="accent2"/>
                </a:solidFill>
                <a:latin typeface="微软雅黑" panose="020B0503020204020204" pitchFamily="34" charset="-122"/>
                <a:ea typeface="微软雅黑" panose="020B0503020204020204" pitchFamily="34" charset="-122"/>
              </a:rPr>
              <a:t>原则</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07985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27" name="文本框 26">
            <a:extLst>
              <a:ext uri="{FF2B5EF4-FFF2-40B4-BE49-F238E27FC236}">
                <a16:creationId xmlns="" xmlns:a16="http://schemas.microsoft.com/office/drawing/2014/main" id="{BB197B71-BE09-4D97-BC9D-79AF98900245}"/>
              </a:ext>
            </a:extLst>
          </p:cNvPr>
          <p:cNvSpPr txBox="1"/>
          <p:nvPr/>
        </p:nvSpPr>
        <p:spPr>
          <a:xfrm>
            <a:off x="403409" y="362924"/>
            <a:ext cx="5490953"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b="1" noProof="0" dirty="0" smtClean="0">
                <a:solidFill>
                  <a:srgbClr val="00B0F0"/>
                </a:solidFill>
                <a:latin typeface="微软雅黑" panose="020B0503020204020204" pitchFamily="34" charset="-122"/>
                <a:ea typeface="微软雅黑" panose="020B0503020204020204" pitchFamily="34" charset="-122"/>
              </a:rPr>
              <a:t>SOLID </a:t>
            </a:r>
            <a:r>
              <a:rPr lang="zh-CN" altLang="en-US" sz="3200" b="1" noProof="0" dirty="0" smtClean="0">
                <a:solidFill>
                  <a:srgbClr val="00B0F0"/>
                </a:solidFill>
                <a:latin typeface="微软雅黑" panose="020B0503020204020204" pitchFamily="34" charset="-122"/>
                <a:ea typeface="微软雅黑" panose="020B0503020204020204" pitchFamily="34" charset="-122"/>
              </a:rPr>
              <a:t>系统设计原则</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 xmlns:a16="http://schemas.microsoft.com/office/drawing/2014/main" id="{BB197B71-BE09-4D97-BC9D-79AF98900245}"/>
              </a:ext>
            </a:extLst>
          </p:cNvPr>
          <p:cNvSpPr txBox="1"/>
          <p:nvPr/>
        </p:nvSpPr>
        <p:spPr>
          <a:xfrm>
            <a:off x="456597" y="2271334"/>
            <a:ext cx="10066040"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altLang="zh-CN" sz="2400" b="1" dirty="0" smtClean="0">
                <a:solidFill>
                  <a:schemeClr val="accent2"/>
                </a:solidFill>
                <a:latin typeface="微软雅黑" panose="020B0503020204020204" pitchFamily="34" charset="-122"/>
                <a:ea typeface="微软雅黑" panose="020B0503020204020204" pitchFamily="34" charset="-122"/>
              </a:rPr>
              <a:t>SRP( Single Responsibility Principle) </a:t>
            </a:r>
            <a:r>
              <a:rPr lang="zh-CN" altLang="en-US" sz="2400" b="1" dirty="0" smtClean="0">
                <a:solidFill>
                  <a:schemeClr val="accent2"/>
                </a:solidFill>
                <a:latin typeface="微软雅黑" panose="020B0503020204020204" pitchFamily="34" charset="-122"/>
                <a:ea typeface="微软雅黑" panose="020B0503020204020204" pitchFamily="34" charset="-122"/>
              </a:rPr>
              <a:t>单一职责原则</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74C59758-12AB-44A5-92FA-DB52904027AE}"/>
              </a:ext>
            </a:extLst>
          </p:cNvPr>
          <p:cNvSpPr/>
          <p:nvPr/>
        </p:nvSpPr>
        <p:spPr>
          <a:xfrm>
            <a:off x="403409" y="1283282"/>
            <a:ext cx="6858605" cy="499624"/>
          </a:xfrm>
          <a:prstGeom prst="rect">
            <a:avLst/>
          </a:prstGeom>
        </p:spPr>
        <p:txBody>
          <a:bodyPr wrap="square">
            <a:spAutoFit/>
          </a:bodyPr>
          <a:lstStyle/>
          <a:p>
            <a:pPr algn="just">
              <a:lnSpc>
                <a:spcPct val="150000"/>
              </a:lnSpc>
            </a:pPr>
            <a:r>
              <a:rPr lang="en-US" altLang="zh-CN" sz="2000" b="1" dirty="0" smtClean="0">
                <a:solidFill>
                  <a:schemeClr val="bg1"/>
                </a:solidFill>
                <a:latin typeface="微软雅黑" panose="020B0503020204020204" pitchFamily="34" charset="-122"/>
                <a:ea typeface="微软雅黑" panose="020B0503020204020204" pitchFamily="34" charset="-122"/>
              </a:rPr>
              <a:t>SOLID</a:t>
            </a:r>
            <a:r>
              <a:rPr lang="zh-CN" altLang="en-US" sz="2000" b="1" dirty="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是由</a:t>
            </a:r>
            <a:r>
              <a:rPr lang="en-US" altLang="zh-CN" sz="2000" b="1" dirty="0" smtClean="0">
                <a:solidFill>
                  <a:schemeClr val="bg1"/>
                </a:solidFill>
                <a:latin typeface="微软雅黑" panose="020B0503020204020204" pitchFamily="34" charset="-122"/>
                <a:ea typeface="微软雅黑" panose="020B0503020204020204" pitchFamily="34" charset="-122"/>
              </a:rPr>
              <a:t>5</a:t>
            </a:r>
            <a:r>
              <a:rPr lang="zh-CN" altLang="en-US" sz="2000" b="1" dirty="0" smtClean="0">
                <a:solidFill>
                  <a:schemeClr val="bg1"/>
                </a:solidFill>
                <a:latin typeface="微软雅黑" panose="020B0503020204020204" pitchFamily="34" charset="-122"/>
                <a:ea typeface="微软雅黑" panose="020B0503020204020204" pitchFamily="34" charset="-122"/>
              </a:rPr>
              <a:t>个软件设计原则首字母组成的简称</a:t>
            </a:r>
            <a:endParaRPr lang="zh-CN" altLang="en-US" sz="2000" b="1" i="0" dirty="0">
              <a:solidFill>
                <a:srgbClr val="FFFF00"/>
              </a:solidFill>
              <a:effectLst/>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 xmlns:a16="http://schemas.microsoft.com/office/drawing/2014/main" id="{BB197B71-BE09-4D97-BC9D-79AF98900245}"/>
              </a:ext>
            </a:extLst>
          </p:cNvPr>
          <p:cNvSpPr txBox="1"/>
          <p:nvPr/>
        </p:nvSpPr>
        <p:spPr>
          <a:xfrm>
            <a:off x="442529" y="3016819"/>
            <a:ext cx="7590126"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altLang="zh-CN" sz="2400" b="1" dirty="0" smtClean="0">
                <a:solidFill>
                  <a:schemeClr val="accent2"/>
                </a:solidFill>
                <a:latin typeface="微软雅黑" panose="020B0503020204020204" pitchFamily="34" charset="-122"/>
                <a:ea typeface="微软雅黑" panose="020B0503020204020204" pitchFamily="34" charset="-122"/>
              </a:rPr>
              <a:t>OCP( Open Close</a:t>
            </a:r>
            <a:r>
              <a:rPr lang="zh-CN" altLang="en-US" sz="2400" b="1" dirty="0" smtClean="0">
                <a:solidFill>
                  <a:schemeClr val="accent2"/>
                </a:solidFill>
                <a:latin typeface="微软雅黑" panose="020B0503020204020204" pitchFamily="34" charset="-122"/>
                <a:ea typeface="微软雅黑" panose="020B0503020204020204" pitchFamily="34" charset="-122"/>
              </a:rPr>
              <a:t> </a:t>
            </a:r>
            <a:r>
              <a:rPr lang="en-US" altLang="zh-CN" sz="2400" b="1" dirty="0" smtClean="0">
                <a:solidFill>
                  <a:schemeClr val="accent2"/>
                </a:solidFill>
                <a:latin typeface="微软雅黑" panose="020B0503020204020204" pitchFamily="34" charset="-122"/>
                <a:ea typeface="微软雅黑" panose="020B0503020204020204" pitchFamily="34" charset="-122"/>
              </a:rPr>
              <a:t>Principle)</a:t>
            </a:r>
            <a:r>
              <a:rPr lang="zh-CN" altLang="en-US" sz="2400" b="1" dirty="0" smtClean="0">
                <a:solidFill>
                  <a:schemeClr val="accent2"/>
                </a:solidFill>
                <a:latin typeface="微软雅黑" panose="020B0503020204020204" pitchFamily="34" charset="-122"/>
                <a:ea typeface="微软雅黑" panose="020B0503020204020204" pitchFamily="34" charset="-122"/>
              </a:rPr>
              <a:t> 开放封闭原则</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 xmlns:a16="http://schemas.microsoft.com/office/drawing/2014/main" id="{BB197B71-BE09-4D97-BC9D-79AF98900245}"/>
              </a:ext>
            </a:extLst>
          </p:cNvPr>
          <p:cNvSpPr txBox="1"/>
          <p:nvPr/>
        </p:nvSpPr>
        <p:spPr>
          <a:xfrm>
            <a:off x="442529" y="3817364"/>
            <a:ext cx="7590126"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altLang="zh-CN" sz="2400" b="1" dirty="0" smtClean="0">
                <a:solidFill>
                  <a:schemeClr val="accent2"/>
                </a:solidFill>
                <a:latin typeface="微软雅黑" panose="020B0503020204020204" pitchFamily="34" charset="-122"/>
                <a:ea typeface="微软雅黑" panose="020B0503020204020204" pitchFamily="34" charset="-122"/>
              </a:rPr>
              <a:t>LSP( Liskov</a:t>
            </a:r>
            <a:r>
              <a:rPr lang="zh-CN" altLang="en-US" sz="2400" b="1" dirty="0" smtClean="0">
                <a:solidFill>
                  <a:schemeClr val="accent2"/>
                </a:solidFill>
                <a:latin typeface="微软雅黑" panose="020B0503020204020204" pitchFamily="34" charset="-122"/>
                <a:ea typeface="微软雅黑" panose="020B0503020204020204" pitchFamily="34" charset="-122"/>
              </a:rPr>
              <a:t> </a:t>
            </a:r>
            <a:r>
              <a:rPr lang="en-US" altLang="zh-CN" sz="2400" b="1" dirty="0" smtClean="0">
                <a:solidFill>
                  <a:schemeClr val="accent2"/>
                </a:solidFill>
                <a:latin typeface="微软雅黑" panose="020B0503020204020204" pitchFamily="34" charset="-122"/>
                <a:ea typeface="微软雅黑" panose="020B0503020204020204" pitchFamily="34" charset="-122"/>
              </a:rPr>
              <a:t>Substitution Principle) </a:t>
            </a:r>
            <a:r>
              <a:rPr lang="zh-CN" altLang="en-US" sz="2400" b="1" dirty="0" smtClean="0">
                <a:solidFill>
                  <a:schemeClr val="accent2"/>
                </a:solidFill>
                <a:latin typeface="微软雅黑" panose="020B0503020204020204" pitchFamily="34" charset="-122"/>
                <a:ea typeface="微软雅黑" panose="020B0503020204020204" pitchFamily="34" charset="-122"/>
              </a:rPr>
              <a:t>里氏替换原则</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 xmlns:a16="http://schemas.microsoft.com/office/drawing/2014/main" id="{BB197B71-BE09-4D97-BC9D-79AF98900245}"/>
              </a:ext>
            </a:extLst>
          </p:cNvPr>
          <p:cNvSpPr txBox="1"/>
          <p:nvPr/>
        </p:nvSpPr>
        <p:spPr>
          <a:xfrm>
            <a:off x="442529" y="4612180"/>
            <a:ext cx="9193843"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altLang="zh-CN" sz="2400" b="1" dirty="0" smtClean="0">
                <a:solidFill>
                  <a:schemeClr val="accent2"/>
                </a:solidFill>
                <a:latin typeface="微软雅黑" panose="020B0503020204020204" pitchFamily="34" charset="-122"/>
                <a:ea typeface="微软雅黑" panose="020B0503020204020204" pitchFamily="34" charset="-122"/>
              </a:rPr>
              <a:t>ISP</a:t>
            </a:r>
            <a:r>
              <a:rPr lang="zh-CN" altLang="en-US" sz="2400" b="1" dirty="0" smtClean="0">
                <a:solidFill>
                  <a:schemeClr val="accent2"/>
                </a:solidFill>
                <a:latin typeface="微软雅黑" panose="020B0503020204020204" pitchFamily="34" charset="-122"/>
                <a:ea typeface="微软雅黑" panose="020B0503020204020204" pitchFamily="34" charset="-122"/>
              </a:rPr>
              <a:t> </a:t>
            </a:r>
            <a:r>
              <a:rPr lang="en-US" altLang="zh-CN" sz="2400" b="1" dirty="0" smtClean="0">
                <a:solidFill>
                  <a:schemeClr val="accent2"/>
                </a:solidFill>
                <a:latin typeface="微软雅黑" panose="020B0503020204020204" pitchFamily="34" charset="-122"/>
                <a:ea typeface="微软雅黑" panose="020B0503020204020204" pitchFamily="34" charset="-122"/>
              </a:rPr>
              <a:t>(</a:t>
            </a:r>
            <a:r>
              <a:rPr lang="zh-CN" altLang="en-US" sz="2400" b="1" dirty="0" smtClean="0">
                <a:solidFill>
                  <a:schemeClr val="accent2"/>
                </a:solidFill>
                <a:latin typeface="微软雅黑" panose="020B0503020204020204" pitchFamily="34" charset="-122"/>
                <a:ea typeface="微软雅黑" panose="020B0503020204020204" pitchFamily="34" charset="-122"/>
              </a:rPr>
              <a:t> </a:t>
            </a:r>
            <a:r>
              <a:rPr lang="en-US" altLang="zh-CN" sz="2400" b="1" dirty="0" smtClean="0">
                <a:solidFill>
                  <a:schemeClr val="accent2"/>
                </a:solidFill>
                <a:latin typeface="微软雅黑" panose="020B0503020204020204" pitchFamily="34" charset="-122"/>
                <a:ea typeface="微软雅黑" panose="020B0503020204020204" pitchFamily="34" charset="-122"/>
              </a:rPr>
              <a:t>Interface</a:t>
            </a:r>
            <a:r>
              <a:rPr lang="zh-CN" altLang="en-US" sz="2400" b="1" dirty="0" smtClean="0">
                <a:solidFill>
                  <a:schemeClr val="accent2"/>
                </a:solidFill>
                <a:latin typeface="微软雅黑" panose="020B0503020204020204" pitchFamily="34" charset="-122"/>
                <a:ea typeface="微软雅黑" panose="020B0503020204020204" pitchFamily="34" charset="-122"/>
              </a:rPr>
              <a:t> </a:t>
            </a:r>
            <a:r>
              <a:rPr lang="en-US" altLang="zh-CN" sz="2400" b="1" dirty="0" smtClean="0">
                <a:solidFill>
                  <a:schemeClr val="accent2"/>
                </a:solidFill>
                <a:latin typeface="微软雅黑" panose="020B0503020204020204" pitchFamily="34" charset="-122"/>
                <a:ea typeface="微软雅黑" panose="020B0503020204020204" pitchFamily="34" charset="-122"/>
              </a:rPr>
              <a:t>Segregation Principle)</a:t>
            </a:r>
            <a:r>
              <a:rPr lang="zh-CN" altLang="en-US" sz="2400" b="1" dirty="0" smtClean="0">
                <a:solidFill>
                  <a:schemeClr val="accent2"/>
                </a:solidFill>
                <a:latin typeface="微软雅黑" panose="020B0503020204020204" pitchFamily="34" charset="-122"/>
                <a:ea typeface="微软雅黑" panose="020B0503020204020204" pitchFamily="34" charset="-122"/>
              </a:rPr>
              <a:t> 接口替换原则</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 xmlns:a16="http://schemas.microsoft.com/office/drawing/2014/main" id="{BB197B71-BE09-4D97-BC9D-79AF98900245}"/>
              </a:ext>
            </a:extLst>
          </p:cNvPr>
          <p:cNvSpPr txBox="1"/>
          <p:nvPr/>
        </p:nvSpPr>
        <p:spPr>
          <a:xfrm>
            <a:off x="456597" y="5355732"/>
            <a:ext cx="9869093"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altLang="zh-CN" sz="2400" b="1" dirty="0" smtClean="0">
                <a:solidFill>
                  <a:schemeClr val="accent2"/>
                </a:solidFill>
                <a:latin typeface="微软雅黑" panose="020B0503020204020204" pitchFamily="34" charset="-122"/>
                <a:ea typeface="微软雅黑" panose="020B0503020204020204" pitchFamily="34" charset="-122"/>
              </a:rPr>
              <a:t>DIP( Dependency Inversion  Principle)</a:t>
            </a:r>
            <a:r>
              <a:rPr lang="zh-CN" altLang="en-US" sz="2400" b="1" dirty="0" smtClean="0">
                <a:solidFill>
                  <a:schemeClr val="accent2"/>
                </a:solidFill>
                <a:latin typeface="微软雅黑" panose="020B0503020204020204" pitchFamily="34" charset="-122"/>
                <a:ea typeface="微软雅黑" panose="020B0503020204020204" pitchFamily="34" charset="-122"/>
              </a:rPr>
              <a:t> 依赖倒置原则</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16696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27" name="文本框 26">
            <a:extLst>
              <a:ext uri="{FF2B5EF4-FFF2-40B4-BE49-F238E27FC236}">
                <a16:creationId xmlns="" xmlns:a16="http://schemas.microsoft.com/office/drawing/2014/main" id="{BB197B71-BE09-4D97-BC9D-79AF98900245}"/>
              </a:ext>
            </a:extLst>
          </p:cNvPr>
          <p:cNvSpPr txBox="1"/>
          <p:nvPr/>
        </p:nvSpPr>
        <p:spPr>
          <a:xfrm>
            <a:off x="403409" y="362924"/>
            <a:ext cx="5955187"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b="1" noProof="0" dirty="0" smtClean="0">
                <a:solidFill>
                  <a:srgbClr val="00B0F0"/>
                </a:solidFill>
                <a:latin typeface="微软雅黑" panose="020B0503020204020204" pitchFamily="34" charset="-122"/>
                <a:ea typeface="微软雅黑" panose="020B0503020204020204" pitchFamily="34" charset="-122"/>
              </a:rPr>
              <a:t>SOLID</a:t>
            </a:r>
            <a:r>
              <a:rPr lang="zh-CN" altLang="en-US" sz="3200" b="1" noProof="0" dirty="0" smtClean="0">
                <a:solidFill>
                  <a:srgbClr val="00B0F0"/>
                </a:solidFill>
                <a:latin typeface="微软雅黑" panose="020B0503020204020204" pitchFamily="34" charset="-122"/>
                <a:ea typeface="微软雅黑" panose="020B0503020204020204" pitchFamily="34" charset="-122"/>
              </a:rPr>
              <a:t>设计可测试的软件</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 xmlns:a16="http://schemas.microsoft.com/office/drawing/2014/main" id="{BB197B71-BE09-4D97-BC9D-79AF98900245}"/>
              </a:ext>
            </a:extLst>
          </p:cNvPr>
          <p:cNvSpPr txBox="1"/>
          <p:nvPr/>
        </p:nvSpPr>
        <p:spPr>
          <a:xfrm>
            <a:off x="403409" y="1202194"/>
            <a:ext cx="10066040"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altLang="zh-CN" sz="2400" b="1" dirty="0" smtClean="0">
                <a:solidFill>
                  <a:schemeClr val="accent2"/>
                </a:solidFill>
                <a:latin typeface="微软雅黑" panose="020B0503020204020204" pitchFamily="34" charset="-122"/>
                <a:ea typeface="微软雅黑" panose="020B0503020204020204" pitchFamily="34" charset="-122"/>
              </a:rPr>
              <a:t>SRP( Single Responsibility Principle) </a:t>
            </a:r>
            <a:r>
              <a:rPr lang="zh-CN" altLang="en-US" sz="2400" b="1" dirty="0" smtClean="0">
                <a:solidFill>
                  <a:schemeClr val="accent2"/>
                </a:solidFill>
                <a:latin typeface="微软雅黑" panose="020B0503020204020204" pitchFamily="34" charset="-122"/>
                <a:ea typeface="微软雅黑" panose="020B0503020204020204" pitchFamily="34" charset="-122"/>
              </a:rPr>
              <a:t>单一职责原则</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pic>
        <p:nvPicPr>
          <p:cNvPr id="15362" name="Picture 2" descr="ingle_responsibility_principle"/>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9957" y="2124223"/>
            <a:ext cx="6120000" cy="43200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 xmlns:a16="http://schemas.microsoft.com/office/drawing/2014/main" id="{E1B9F1AB-47DF-45AB-A674-F3459997B560}"/>
              </a:ext>
            </a:extLst>
          </p:cNvPr>
          <p:cNvSpPr txBox="1"/>
          <p:nvPr/>
        </p:nvSpPr>
        <p:spPr>
          <a:xfrm>
            <a:off x="431545" y="2264902"/>
            <a:ext cx="5627635" cy="3785652"/>
          </a:xfrm>
          <a:prstGeom prst="rect">
            <a:avLst/>
          </a:prstGeom>
          <a:noFill/>
        </p:spPr>
        <p:txBody>
          <a:bodyPr wrap="square" rtlCol="0">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一个类应该只有一个引起它变化的原因，应该只有</a:t>
            </a:r>
            <a:r>
              <a:rPr lang="zh-CN" altLang="en-US" sz="2000" b="1" dirty="0">
                <a:solidFill>
                  <a:srgbClr val="FFC000"/>
                </a:solidFill>
                <a:latin typeface="微软雅黑" panose="020B0503020204020204" pitchFamily="34" charset="-122"/>
                <a:ea typeface="微软雅黑" panose="020B0503020204020204" pitchFamily="34" charset="-122"/>
              </a:rPr>
              <a:t>一个功能</a:t>
            </a:r>
            <a:r>
              <a:rPr lang="zh-CN" altLang="en-US" sz="2000" b="1" dirty="0">
                <a:solidFill>
                  <a:schemeClr val="bg1"/>
                </a:solidFill>
                <a:latin typeface="微软雅黑" panose="020B0503020204020204" pitchFamily="34" charset="-122"/>
                <a:ea typeface="微软雅黑" panose="020B0503020204020204" pitchFamily="34" charset="-122"/>
              </a:rPr>
              <a:t>。如果一个类有一个以上的功能，这些职责就耦合在了一起，从而导致脆弱的设计。当其中一个功能发生变化时，可能会影响到其它的功能。另外，多个功能</a:t>
            </a:r>
            <a:r>
              <a:rPr lang="zh-CN" altLang="en-US" sz="2000" b="1" dirty="0">
                <a:solidFill>
                  <a:srgbClr val="FFC000"/>
                </a:solidFill>
                <a:latin typeface="微软雅黑" panose="020B0503020204020204" pitchFamily="34" charset="-122"/>
                <a:ea typeface="微软雅黑" panose="020B0503020204020204" pitchFamily="34" charset="-122"/>
              </a:rPr>
              <a:t>耦合</a:t>
            </a:r>
            <a:r>
              <a:rPr lang="zh-CN" altLang="en-US" sz="2000" b="1" dirty="0">
                <a:solidFill>
                  <a:schemeClr val="bg1"/>
                </a:solidFill>
                <a:latin typeface="微软雅黑" panose="020B0503020204020204" pitchFamily="34" charset="-122"/>
                <a:ea typeface="微软雅黑" panose="020B0503020204020204" pitchFamily="34" charset="-122"/>
              </a:rPr>
              <a:t>在一起，也会影响复用性。如果想要避免这种现象的发生，就应该尽可能的遵守单一功能原则，核心就是</a:t>
            </a:r>
            <a:r>
              <a:rPr lang="zh-CN" altLang="en-US" sz="2000" b="1" dirty="0">
                <a:solidFill>
                  <a:srgbClr val="FFC000"/>
                </a:solidFill>
                <a:latin typeface="微软雅黑" panose="020B0503020204020204" pitchFamily="34" charset="-122"/>
                <a:ea typeface="微软雅黑" panose="020B0503020204020204" pitchFamily="34" charset="-122"/>
              </a:rPr>
              <a:t>解耦和增强内聚</a:t>
            </a:r>
            <a:r>
              <a:rPr lang="zh-CN" altLang="en-US" sz="2000" b="1" dirty="0" smtClean="0">
                <a:solidFill>
                  <a:srgbClr val="FFC000"/>
                </a:solidFill>
                <a:latin typeface="微软雅黑" panose="020B0503020204020204" pitchFamily="34" charset="-122"/>
                <a:ea typeface="微软雅黑" panose="020B0503020204020204" pitchFamily="34" charset="-122"/>
              </a:rPr>
              <a:t>性</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24854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27" name="文本框 26">
            <a:extLst>
              <a:ext uri="{FF2B5EF4-FFF2-40B4-BE49-F238E27FC236}">
                <a16:creationId xmlns="" xmlns:a16="http://schemas.microsoft.com/office/drawing/2014/main" id="{BB197B71-BE09-4D97-BC9D-79AF98900245}"/>
              </a:ext>
            </a:extLst>
          </p:cNvPr>
          <p:cNvSpPr txBox="1"/>
          <p:nvPr/>
        </p:nvSpPr>
        <p:spPr>
          <a:xfrm>
            <a:off x="403409" y="362924"/>
            <a:ext cx="5955187"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b="1" noProof="0" dirty="0" smtClean="0">
                <a:solidFill>
                  <a:srgbClr val="00B0F0"/>
                </a:solidFill>
                <a:latin typeface="微软雅黑" panose="020B0503020204020204" pitchFamily="34" charset="-122"/>
                <a:ea typeface="微软雅黑" panose="020B0503020204020204" pitchFamily="34" charset="-122"/>
              </a:rPr>
              <a:t>SOLID</a:t>
            </a:r>
            <a:r>
              <a:rPr lang="zh-CN" altLang="en-US" sz="3200" b="1" noProof="0" dirty="0" smtClean="0">
                <a:solidFill>
                  <a:srgbClr val="00B0F0"/>
                </a:solidFill>
                <a:latin typeface="微软雅黑" panose="020B0503020204020204" pitchFamily="34" charset="-122"/>
                <a:ea typeface="微软雅黑" panose="020B0503020204020204" pitchFamily="34" charset="-122"/>
              </a:rPr>
              <a:t>设计可测试的软件</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 xmlns:a16="http://schemas.microsoft.com/office/drawing/2014/main" id="{BB197B71-BE09-4D97-BC9D-79AF98900245}"/>
              </a:ext>
            </a:extLst>
          </p:cNvPr>
          <p:cNvSpPr txBox="1"/>
          <p:nvPr/>
        </p:nvSpPr>
        <p:spPr>
          <a:xfrm>
            <a:off x="403409" y="1204705"/>
            <a:ext cx="7590126"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altLang="zh-CN" sz="2400" b="1" dirty="0" smtClean="0">
                <a:solidFill>
                  <a:schemeClr val="accent2"/>
                </a:solidFill>
                <a:latin typeface="微软雅黑" panose="020B0503020204020204" pitchFamily="34" charset="-122"/>
                <a:ea typeface="微软雅黑" panose="020B0503020204020204" pitchFamily="34" charset="-122"/>
              </a:rPr>
              <a:t>OCP( Open Close</a:t>
            </a:r>
            <a:r>
              <a:rPr lang="zh-CN" altLang="en-US" sz="2400" b="1" dirty="0" smtClean="0">
                <a:solidFill>
                  <a:schemeClr val="accent2"/>
                </a:solidFill>
                <a:latin typeface="微软雅黑" panose="020B0503020204020204" pitchFamily="34" charset="-122"/>
                <a:ea typeface="微软雅黑" panose="020B0503020204020204" pitchFamily="34" charset="-122"/>
              </a:rPr>
              <a:t> </a:t>
            </a:r>
            <a:r>
              <a:rPr lang="en-US" altLang="zh-CN" sz="2400" b="1" dirty="0" smtClean="0">
                <a:solidFill>
                  <a:schemeClr val="accent2"/>
                </a:solidFill>
                <a:latin typeface="微软雅黑" panose="020B0503020204020204" pitchFamily="34" charset="-122"/>
                <a:ea typeface="微软雅黑" panose="020B0503020204020204" pitchFamily="34" charset="-122"/>
              </a:rPr>
              <a:t>Principle)</a:t>
            </a:r>
            <a:r>
              <a:rPr lang="zh-CN" altLang="en-US" sz="2400" b="1" dirty="0" smtClean="0">
                <a:solidFill>
                  <a:schemeClr val="accent2"/>
                </a:solidFill>
                <a:latin typeface="微软雅黑" panose="020B0503020204020204" pitchFamily="34" charset="-122"/>
                <a:ea typeface="微软雅黑" panose="020B0503020204020204" pitchFamily="34" charset="-122"/>
              </a:rPr>
              <a:t> 开放封闭原则</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pic>
        <p:nvPicPr>
          <p:cNvPr id="16386" name="Picture 2" descr="pen-closed_principle"/>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743" y="2092711"/>
            <a:ext cx="6120000" cy="43200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 xmlns:a16="http://schemas.microsoft.com/office/drawing/2014/main" id="{E1B9F1AB-47DF-45AB-A674-F3459997B560}"/>
              </a:ext>
            </a:extLst>
          </p:cNvPr>
          <p:cNvSpPr txBox="1"/>
          <p:nvPr/>
        </p:nvSpPr>
        <p:spPr>
          <a:xfrm>
            <a:off x="403409" y="2216350"/>
            <a:ext cx="5622601" cy="3785652"/>
          </a:xfrm>
          <a:prstGeom prst="rect">
            <a:avLst/>
          </a:prstGeom>
          <a:noFill/>
        </p:spPr>
        <p:txBody>
          <a:bodyPr wrap="square" rtlCol="0">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开闭原则也就是对</a:t>
            </a:r>
            <a:r>
              <a:rPr lang="zh-CN" altLang="en-US" sz="2000" b="1" dirty="0">
                <a:solidFill>
                  <a:srgbClr val="FFC000"/>
                </a:solidFill>
                <a:latin typeface="微软雅黑" panose="020B0503020204020204" pitchFamily="34" charset="-122"/>
                <a:ea typeface="微软雅黑" panose="020B0503020204020204" pitchFamily="34" charset="-122"/>
              </a:rPr>
              <a:t>扩展开放</a:t>
            </a:r>
            <a:r>
              <a:rPr lang="zh-CN" altLang="en-US"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rgbClr val="FFC000"/>
                </a:solidFill>
                <a:latin typeface="微软雅黑" panose="020B0503020204020204" pitchFamily="34" charset="-122"/>
                <a:ea typeface="微软雅黑" panose="020B0503020204020204" pitchFamily="34" charset="-122"/>
              </a:rPr>
              <a:t>对修改关闭</a:t>
            </a:r>
            <a:r>
              <a:rPr lang="zh-CN" altLang="en-US" sz="2000" b="1" dirty="0">
                <a:solidFill>
                  <a:schemeClr val="bg1"/>
                </a:solidFill>
                <a:latin typeface="微软雅黑" panose="020B0503020204020204" pitchFamily="34" charset="-122"/>
                <a:ea typeface="微软雅黑" panose="020B0503020204020204" pitchFamily="34" charset="-122"/>
              </a:rPr>
              <a:t>。开闭原则是面向对象设计中“可复用设计”的基石。在程序需要进行拓展的时候，不能去修改原有的代码，应该实现一个热插拔的效果。软件系统中包含的各种组件，例如模块（</a:t>
            </a:r>
            <a:r>
              <a:rPr lang="en-US" altLang="zh-CN" sz="2000" b="1" dirty="0">
                <a:solidFill>
                  <a:schemeClr val="bg1"/>
                </a:solidFill>
                <a:latin typeface="微软雅黑" panose="020B0503020204020204" pitchFamily="34" charset="-122"/>
                <a:ea typeface="微软雅黑" panose="020B0503020204020204" pitchFamily="34" charset="-122"/>
              </a:rPr>
              <a:t>Modules</a:t>
            </a:r>
            <a:r>
              <a:rPr lang="zh-CN" altLang="en-US" sz="2000" b="1" dirty="0">
                <a:solidFill>
                  <a:schemeClr val="bg1"/>
                </a:solidFill>
                <a:latin typeface="微软雅黑" panose="020B0503020204020204" pitchFamily="34" charset="-122"/>
                <a:ea typeface="微软雅黑" panose="020B0503020204020204" pitchFamily="34" charset="-122"/>
              </a:rPr>
              <a:t>）、类（</a:t>
            </a:r>
            <a:r>
              <a:rPr lang="en-US" altLang="zh-CN" sz="2000" b="1" dirty="0">
                <a:solidFill>
                  <a:schemeClr val="bg1"/>
                </a:solidFill>
                <a:latin typeface="微软雅黑" panose="020B0503020204020204" pitchFamily="34" charset="-122"/>
                <a:ea typeface="微软雅黑" panose="020B0503020204020204" pitchFamily="34" charset="-122"/>
              </a:rPr>
              <a:t>Classes</a:t>
            </a:r>
            <a:r>
              <a:rPr lang="zh-CN" altLang="en-US" sz="2000" b="1" dirty="0">
                <a:solidFill>
                  <a:schemeClr val="bg1"/>
                </a:solidFill>
                <a:latin typeface="微软雅黑" panose="020B0503020204020204" pitchFamily="34" charset="-122"/>
                <a:ea typeface="微软雅黑" panose="020B0503020204020204" pitchFamily="34" charset="-122"/>
              </a:rPr>
              <a:t>）以及功能（</a:t>
            </a:r>
            <a:r>
              <a:rPr lang="en-US" altLang="zh-CN" sz="2000" b="1" dirty="0">
                <a:solidFill>
                  <a:schemeClr val="bg1"/>
                </a:solidFill>
                <a:latin typeface="微软雅黑" panose="020B0503020204020204" pitchFamily="34" charset="-122"/>
                <a:ea typeface="微软雅黑" panose="020B0503020204020204" pitchFamily="34" charset="-122"/>
              </a:rPr>
              <a:t>Functions</a:t>
            </a:r>
            <a:r>
              <a:rPr lang="zh-CN" altLang="en-US" sz="2000" b="1" dirty="0">
                <a:solidFill>
                  <a:schemeClr val="bg1"/>
                </a:solidFill>
                <a:latin typeface="微软雅黑" panose="020B0503020204020204" pitchFamily="34" charset="-122"/>
                <a:ea typeface="微软雅黑" panose="020B0503020204020204" pitchFamily="34" charset="-122"/>
              </a:rPr>
              <a:t>）等等，应该在</a:t>
            </a:r>
            <a:r>
              <a:rPr lang="zh-CN" altLang="en-US" sz="2000" b="1" dirty="0">
                <a:solidFill>
                  <a:srgbClr val="FFC000"/>
                </a:solidFill>
                <a:latin typeface="微软雅黑" panose="020B0503020204020204" pitchFamily="34" charset="-122"/>
                <a:ea typeface="微软雅黑" panose="020B0503020204020204" pitchFamily="34" charset="-122"/>
              </a:rPr>
              <a:t>不修改现有代码</a:t>
            </a:r>
            <a:r>
              <a:rPr lang="zh-CN" altLang="en-US" sz="2000" b="1" dirty="0">
                <a:solidFill>
                  <a:schemeClr val="bg1"/>
                </a:solidFill>
                <a:latin typeface="微软雅黑" panose="020B0503020204020204" pitchFamily="34" charset="-122"/>
                <a:ea typeface="微软雅黑" panose="020B0503020204020204" pitchFamily="34" charset="-122"/>
              </a:rPr>
              <a:t>的基础上，</a:t>
            </a:r>
            <a:r>
              <a:rPr lang="zh-CN" altLang="en-US" sz="2000" b="1" dirty="0">
                <a:solidFill>
                  <a:srgbClr val="FFC000"/>
                </a:solidFill>
                <a:latin typeface="微软雅黑" panose="020B0503020204020204" pitchFamily="34" charset="-122"/>
                <a:ea typeface="微软雅黑" panose="020B0503020204020204" pitchFamily="34" charset="-122"/>
              </a:rPr>
              <a:t>引入新</a:t>
            </a:r>
            <a:r>
              <a:rPr lang="zh-CN" altLang="en-US" sz="2000" b="1" dirty="0" smtClean="0">
                <a:solidFill>
                  <a:srgbClr val="FFC000"/>
                </a:solidFill>
                <a:latin typeface="微软雅黑" panose="020B0503020204020204" pitchFamily="34" charset="-122"/>
                <a:ea typeface="微软雅黑" panose="020B0503020204020204" pitchFamily="34" charset="-122"/>
              </a:rPr>
              <a:t>功能</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a:lnSpc>
                <a:spcPct val="150000"/>
              </a:lnSpc>
            </a:pPr>
            <a:endParaRPr lang="en-US" altLang="zh-CN"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48103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27" name="文本框 26">
            <a:extLst>
              <a:ext uri="{FF2B5EF4-FFF2-40B4-BE49-F238E27FC236}">
                <a16:creationId xmlns="" xmlns:a16="http://schemas.microsoft.com/office/drawing/2014/main" id="{BB197B71-BE09-4D97-BC9D-79AF98900245}"/>
              </a:ext>
            </a:extLst>
          </p:cNvPr>
          <p:cNvSpPr txBox="1"/>
          <p:nvPr/>
        </p:nvSpPr>
        <p:spPr>
          <a:xfrm>
            <a:off x="403409" y="362924"/>
            <a:ext cx="5955187"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b="1" noProof="0" dirty="0" smtClean="0">
                <a:solidFill>
                  <a:srgbClr val="00B0F0"/>
                </a:solidFill>
                <a:latin typeface="微软雅黑" panose="020B0503020204020204" pitchFamily="34" charset="-122"/>
                <a:ea typeface="微软雅黑" panose="020B0503020204020204" pitchFamily="34" charset="-122"/>
              </a:rPr>
              <a:t>SOLID</a:t>
            </a:r>
            <a:r>
              <a:rPr lang="zh-CN" altLang="en-US" sz="3200" b="1" noProof="0" dirty="0" smtClean="0">
                <a:solidFill>
                  <a:srgbClr val="00B0F0"/>
                </a:solidFill>
                <a:latin typeface="微软雅黑" panose="020B0503020204020204" pitchFamily="34" charset="-122"/>
                <a:ea typeface="微软雅黑" panose="020B0503020204020204" pitchFamily="34" charset="-122"/>
              </a:rPr>
              <a:t>设计可测试的软件</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 xmlns:a16="http://schemas.microsoft.com/office/drawing/2014/main" id="{BB197B71-BE09-4D97-BC9D-79AF98900245}"/>
              </a:ext>
            </a:extLst>
          </p:cNvPr>
          <p:cNvSpPr txBox="1"/>
          <p:nvPr/>
        </p:nvSpPr>
        <p:spPr>
          <a:xfrm>
            <a:off x="403409" y="1235352"/>
            <a:ext cx="7590126"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altLang="zh-CN" sz="2400" b="1" dirty="0" smtClean="0">
                <a:solidFill>
                  <a:schemeClr val="accent2"/>
                </a:solidFill>
                <a:latin typeface="微软雅黑" panose="020B0503020204020204" pitchFamily="34" charset="-122"/>
                <a:ea typeface="微软雅黑" panose="020B0503020204020204" pitchFamily="34" charset="-122"/>
              </a:rPr>
              <a:t>LSP(Liskov</a:t>
            </a:r>
            <a:r>
              <a:rPr lang="zh-CN" altLang="en-US" sz="2400" b="1" dirty="0" smtClean="0">
                <a:solidFill>
                  <a:schemeClr val="accent2"/>
                </a:solidFill>
                <a:latin typeface="微软雅黑" panose="020B0503020204020204" pitchFamily="34" charset="-122"/>
                <a:ea typeface="微软雅黑" panose="020B0503020204020204" pitchFamily="34" charset="-122"/>
              </a:rPr>
              <a:t> </a:t>
            </a:r>
            <a:r>
              <a:rPr lang="en-US" altLang="zh-CN" sz="2400" b="1" dirty="0" smtClean="0">
                <a:solidFill>
                  <a:schemeClr val="accent2"/>
                </a:solidFill>
                <a:latin typeface="微软雅黑" panose="020B0503020204020204" pitchFamily="34" charset="-122"/>
                <a:ea typeface="微软雅黑" panose="020B0503020204020204" pitchFamily="34" charset="-122"/>
              </a:rPr>
              <a:t>Substitution Principle) </a:t>
            </a:r>
            <a:r>
              <a:rPr lang="zh-CN" altLang="en-US" sz="2400" b="1" dirty="0" smtClean="0">
                <a:solidFill>
                  <a:schemeClr val="accent2"/>
                </a:solidFill>
                <a:latin typeface="微软雅黑" panose="020B0503020204020204" pitchFamily="34" charset="-122"/>
                <a:ea typeface="微软雅黑" panose="020B0503020204020204" pitchFamily="34" charset="-122"/>
              </a:rPr>
              <a:t>里氏替换原则</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pic>
        <p:nvPicPr>
          <p:cNvPr id="17410" name="Picture 2" descr="iskov_substitution_principle"/>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2666" y="1984670"/>
            <a:ext cx="6120000" cy="43200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 xmlns:a16="http://schemas.microsoft.com/office/drawing/2014/main" id="{E1B9F1AB-47DF-45AB-A674-F3459997B560}"/>
              </a:ext>
            </a:extLst>
          </p:cNvPr>
          <p:cNvSpPr txBox="1"/>
          <p:nvPr/>
        </p:nvSpPr>
        <p:spPr>
          <a:xfrm>
            <a:off x="403409" y="2075675"/>
            <a:ext cx="5800443" cy="2862322"/>
          </a:xfrm>
          <a:prstGeom prst="rect">
            <a:avLst/>
          </a:prstGeom>
          <a:noFill/>
        </p:spPr>
        <p:txBody>
          <a:bodyPr wrap="square" rtlCol="0">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派生类（子类）对象能够</a:t>
            </a:r>
            <a:r>
              <a:rPr lang="zh-CN" altLang="en-US" sz="2000" b="1" dirty="0">
                <a:solidFill>
                  <a:srgbClr val="FFC000"/>
                </a:solidFill>
                <a:latin typeface="微软雅黑" panose="020B0503020204020204" pitchFamily="34" charset="-122"/>
                <a:ea typeface="微软雅黑" panose="020B0503020204020204" pitchFamily="34" charset="-122"/>
              </a:rPr>
              <a:t>替换</a:t>
            </a:r>
            <a:r>
              <a:rPr lang="zh-CN" altLang="en-US" sz="2000" b="1" dirty="0">
                <a:solidFill>
                  <a:schemeClr val="bg1"/>
                </a:solidFill>
                <a:latin typeface="微软雅黑" panose="020B0503020204020204" pitchFamily="34" charset="-122"/>
                <a:ea typeface="微软雅黑" panose="020B0503020204020204" pitchFamily="34" charset="-122"/>
              </a:rPr>
              <a:t>其基类（超类）对象被使用。也就是任何基类可以出现的地方，其子类一定可以出现。里氏替换原则是</a:t>
            </a:r>
            <a:r>
              <a:rPr lang="zh-CN" altLang="en-US" sz="2000" b="1" dirty="0">
                <a:solidFill>
                  <a:srgbClr val="FFC000"/>
                </a:solidFill>
                <a:latin typeface="微软雅黑" panose="020B0503020204020204" pitchFamily="34" charset="-122"/>
                <a:ea typeface="微软雅黑" panose="020B0503020204020204" pitchFamily="34" charset="-122"/>
              </a:rPr>
              <a:t>继承和复用</a:t>
            </a:r>
            <a:r>
              <a:rPr lang="zh-CN" altLang="en-US" sz="2000" b="1" dirty="0">
                <a:solidFill>
                  <a:schemeClr val="bg1"/>
                </a:solidFill>
                <a:latin typeface="微软雅黑" panose="020B0503020204020204" pitchFamily="34" charset="-122"/>
                <a:ea typeface="微软雅黑" panose="020B0503020204020204" pitchFamily="34" charset="-122"/>
              </a:rPr>
              <a:t>的基石，只有当衍生类可以替换掉基类，而软件单位的功能不受到影响时，基类才能真正的被复用，而衍生类也能够在基类的基础上增加新的</a:t>
            </a:r>
            <a:r>
              <a:rPr lang="zh-CN" altLang="en-US" sz="2000" b="1" dirty="0" smtClean="0">
                <a:solidFill>
                  <a:schemeClr val="bg1"/>
                </a:solidFill>
                <a:latin typeface="微软雅黑" panose="020B0503020204020204" pitchFamily="34" charset="-122"/>
                <a:ea typeface="微软雅黑" panose="020B0503020204020204" pitchFamily="34" charset="-122"/>
              </a:rPr>
              <a:t>行为。</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42905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27" name="文本框 26">
            <a:extLst>
              <a:ext uri="{FF2B5EF4-FFF2-40B4-BE49-F238E27FC236}">
                <a16:creationId xmlns="" xmlns:a16="http://schemas.microsoft.com/office/drawing/2014/main" id="{BB197B71-BE09-4D97-BC9D-79AF98900245}"/>
              </a:ext>
            </a:extLst>
          </p:cNvPr>
          <p:cNvSpPr txBox="1"/>
          <p:nvPr/>
        </p:nvSpPr>
        <p:spPr>
          <a:xfrm>
            <a:off x="403409" y="362924"/>
            <a:ext cx="5955187"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b="1" noProof="0" dirty="0" smtClean="0">
                <a:solidFill>
                  <a:srgbClr val="00B0F0"/>
                </a:solidFill>
                <a:latin typeface="微软雅黑" panose="020B0503020204020204" pitchFamily="34" charset="-122"/>
                <a:ea typeface="微软雅黑" panose="020B0503020204020204" pitchFamily="34" charset="-122"/>
              </a:rPr>
              <a:t>SOLID</a:t>
            </a:r>
            <a:r>
              <a:rPr lang="zh-CN" altLang="en-US" sz="3200" b="1" noProof="0" dirty="0" smtClean="0">
                <a:solidFill>
                  <a:srgbClr val="00B0F0"/>
                </a:solidFill>
                <a:latin typeface="微软雅黑" panose="020B0503020204020204" pitchFamily="34" charset="-122"/>
                <a:ea typeface="微软雅黑" panose="020B0503020204020204" pitchFamily="34" charset="-122"/>
              </a:rPr>
              <a:t>设计可测试的软件</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 xmlns:a16="http://schemas.microsoft.com/office/drawing/2014/main" id="{BB197B71-BE09-4D97-BC9D-79AF98900245}"/>
              </a:ext>
            </a:extLst>
          </p:cNvPr>
          <p:cNvSpPr txBox="1"/>
          <p:nvPr/>
        </p:nvSpPr>
        <p:spPr>
          <a:xfrm>
            <a:off x="403409" y="1246296"/>
            <a:ext cx="9193843"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altLang="zh-CN" sz="2400" b="1" dirty="0" smtClean="0">
                <a:solidFill>
                  <a:schemeClr val="accent2"/>
                </a:solidFill>
                <a:latin typeface="微软雅黑" panose="020B0503020204020204" pitchFamily="34" charset="-122"/>
                <a:ea typeface="微软雅黑" panose="020B0503020204020204" pitchFamily="34" charset="-122"/>
              </a:rPr>
              <a:t>ISP</a:t>
            </a:r>
            <a:r>
              <a:rPr lang="zh-CN" altLang="en-US" sz="2400" b="1" dirty="0" smtClean="0">
                <a:solidFill>
                  <a:schemeClr val="accent2"/>
                </a:solidFill>
                <a:latin typeface="微软雅黑" panose="020B0503020204020204" pitchFamily="34" charset="-122"/>
                <a:ea typeface="微软雅黑" panose="020B0503020204020204" pitchFamily="34" charset="-122"/>
              </a:rPr>
              <a:t> </a:t>
            </a:r>
            <a:r>
              <a:rPr lang="en-US" altLang="zh-CN" sz="2400" b="1" dirty="0" smtClean="0">
                <a:solidFill>
                  <a:schemeClr val="accent2"/>
                </a:solidFill>
                <a:latin typeface="微软雅黑" panose="020B0503020204020204" pitchFamily="34" charset="-122"/>
                <a:ea typeface="微软雅黑" panose="020B0503020204020204" pitchFamily="34" charset="-122"/>
              </a:rPr>
              <a:t>(</a:t>
            </a:r>
            <a:r>
              <a:rPr lang="zh-CN" altLang="en-US" sz="2400" b="1" dirty="0" smtClean="0">
                <a:solidFill>
                  <a:schemeClr val="accent2"/>
                </a:solidFill>
                <a:latin typeface="微软雅黑" panose="020B0503020204020204" pitchFamily="34" charset="-122"/>
                <a:ea typeface="微软雅黑" panose="020B0503020204020204" pitchFamily="34" charset="-122"/>
              </a:rPr>
              <a:t> </a:t>
            </a:r>
            <a:r>
              <a:rPr lang="en-US" altLang="zh-CN" sz="2400" b="1" dirty="0" smtClean="0">
                <a:solidFill>
                  <a:schemeClr val="accent2"/>
                </a:solidFill>
                <a:latin typeface="微软雅黑" panose="020B0503020204020204" pitchFamily="34" charset="-122"/>
                <a:ea typeface="微软雅黑" panose="020B0503020204020204" pitchFamily="34" charset="-122"/>
              </a:rPr>
              <a:t>Interface</a:t>
            </a:r>
            <a:r>
              <a:rPr lang="zh-CN" altLang="en-US" sz="2400" b="1" dirty="0" smtClean="0">
                <a:solidFill>
                  <a:schemeClr val="accent2"/>
                </a:solidFill>
                <a:latin typeface="微软雅黑" panose="020B0503020204020204" pitchFamily="34" charset="-122"/>
                <a:ea typeface="微软雅黑" panose="020B0503020204020204" pitchFamily="34" charset="-122"/>
              </a:rPr>
              <a:t> </a:t>
            </a:r>
            <a:r>
              <a:rPr lang="en-US" altLang="zh-CN" sz="2400" b="1" dirty="0" smtClean="0">
                <a:solidFill>
                  <a:schemeClr val="accent2"/>
                </a:solidFill>
                <a:latin typeface="微软雅黑" panose="020B0503020204020204" pitchFamily="34" charset="-122"/>
                <a:ea typeface="微软雅黑" panose="020B0503020204020204" pitchFamily="34" charset="-122"/>
              </a:rPr>
              <a:t>Segregation Principle)</a:t>
            </a:r>
            <a:r>
              <a:rPr lang="zh-CN" altLang="en-US" sz="2400" b="1" dirty="0" smtClean="0">
                <a:solidFill>
                  <a:schemeClr val="accent2"/>
                </a:solidFill>
                <a:latin typeface="微软雅黑" panose="020B0503020204020204" pitchFamily="34" charset="-122"/>
                <a:ea typeface="微软雅黑" panose="020B0503020204020204" pitchFamily="34" charset="-122"/>
              </a:rPr>
              <a:t> 接口替换原则</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pic>
        <p:nvPicPr>
          <p:cNvPr id="18434" name="Picture 2" descr="nterface_segregation_principle"/>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5867" y="2006558"/>
            <a:ext cx="6120000" cy="43200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 xmlns:a16="http://schemas.microsoft.com/office/drawing/2014/main" id="{E1B9F1AB-47DF-45AB-A674-F3459997B560}"/>
              </a:ext>
            </a:extLst>
          </p:cNvPr>
          <p:cNvSpPr txBox="1"/>
          <p:nvPr/>
        </p:nvSpPr>
        <p:spPr>
          <a:xfrm>
            <a:off x="403409" y="2103810"/>
            <a:ext cx="5627635" cy="3323987"/>
          </a:xfrm>
          <a:prstGeom prst="rect">
            <a:avLst/>
          </a:prstGeom>
          <a:noFill/>
        </p:spPr>
        <p:txBody>
          <a:bodyPr wrap="square" rtlCol="0">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客户端不应该被迫依赖于它所不使用的方法。一个类对另外一个类的</a:t>
            </a:r>
            <a:r>
              <a:rPr lang="zh-CN" altLang="en-US" sz="2000" b="1" dirty="0">
                <a:solidFill>
                  <a:srgbClr val="FFC000"/>
                </a:solidFill>
                <a:latin typeface="微软雅黑" panose="020B0503020204020204" pitchFamily="34" charset="-122"/>
                <a:ea typeface="微软雅黑" panose="020B0503020204020204" pitchFamily="34" charset="-122"/>
              </a:rPr>
              <a:t>依赖性</a:t>
            </a:r>
            <a:r>
              <a:rPr lang="zh-CN" altLang="en-US" sz="2000" b="1" dirty="0">
                <a:solidFill>
                  <a:schemeClr val="bg1"/>
                </a:solidFill>
                <a:latin typeface="微软雅黑" panose="020B0503020204020204" pitchFamily="34" charset="-122"/>
                <a:ea typeface="微软雅黑" panose="020B0503020204020204" pitchFamily="34" charset="-122"/>
              </a:rPr>
              <a:t>应当是建立在</a:t>
            </a:r>
            <a:r>
              <a:rPr lang="zh-CN" altLang="en-US" sz="2000" b="1" dirty="0">
                <a:solidFill>
                  <a:srgbClr val="FFC000"/>
                </a:solidFill>
                <a:latin typeface="微软雅黑" panose="020B0503020204020204" pitchFamily="34" charset="-122"/>
                <a:ea typeface="微软雅黑" panose="020B0503020204020204" pitchFamily="34" charset="-122"/>
              </a:rPr>
              <a:t>最小的接口</a:t>
            </a:r>
            <a:r>
              <a:rPr lang="zh-CN" altLang="en-US" sz="2000" b="1" dirty="0">
                <a:solidFill>
                  <a:schemeClr val="bg1"/>
                </a:solidFill>
                <a:latin typeface="微软雅黑" panose="020B0503020204020204" pitchFamily="34" charset="-122"/>
                <a:ea typeface="微软雅黑" panose="020B0503020204020204" pitchFamily="34" charset="-122"/>
              </a:rPr>
              <a:t>上的，而不应当将不同的角色都交给一个接口。应该避免将</a:t>
            </a:r>
            <a:r>
              <a:rPr lang="zh-CN" altLang="en-US" sz="2000" b="1" dirty="0">
                <a:solidFill>
                  <a:srgbClr val="FFC000"/>
                </a:solidFill>
                <a:latin typeface="微软雅黑" panose="020B0503020204020204" pitchFamily="34" charset="-122"/>
                <a:ea typeface="微软雅黑" panose="020B0503020204020204" pitchFamily="34" charset="-122"/>
              </a:rPr>
              <a:t>没有关系的接口合并</a:t>
            </a:r>
            <a:r>
              <a:rPr lang="zh-CN" altLang="en-US" sz="2000" b="1" dirty="0">
                <a:solidFill>
                  <a:schemeClr val="bg1"/>
                </a:solidFill>
                <a:latin typeface="微软雅黑" panose="020B0503020204020204" pitchFamily="34" charset="-122"/>
                <a:ea typeface="微软雅黑" panose="020B0503020204020204" pitchFamily="34" charset="-122"/>
              </a:rPr>
              <a:t>在一起，形成一个臃肿的大接口。接口隔离的过程也就是一个解耦的过程，使得系统更容易重构，更改和重新</a:t>
            </a:r>
            <a:r>
              <a:rPr lang="zh-CN" altLang="en-US" sz="2000" b="1" dirty="0" smtClean="0">
                <a:solidFill>
                  <a:schemeClr val="bg1"/>
                </a:solidFill>
                <a:latin typeface="微软雅黑" panose="020B0503020204020204" pitchFamily="34" charset="-122"/>
                <a:ea typeface="微软雅黑" panose="020B0503020204020204" pitchFamily="34" charset="-122"/>
              </a:rPr>
              <a:t>部署。</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72785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27" name="文本框 26">
            <a:extLst>
              <a:ext uri="{FF2B5EF4-FFF2-40B4-BE49-F238E27FC236}">
                <a16:creationId xmlns="" xmlns:a16="http://schemas.microsoft.com/office/drawing/2014/main" id="{BB197B71-BE09-4D97-BC9D-79AF98900245}"/>
              </a:ext>
            </a:extLst>
          </p:cNvPr>
          <p:cNvSpPr txBox="1"/>
          <p:nvPr/>
        </p:nvSpPr>
        <p:spPr>
          <a:xfrm>
            <a:off x="403409" y="362924"/>
            <a:ext cx="5955187"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b="1" noProof="0" dirty="0" smtClean="0">
                <a:solidFill>
                  <a:srgbClr val="00B0F0"/>
                </a:solidFill>
                <a:latin typeface="微软雅黑" panose="020B0503020204020204" pitchFamily="34" charset="-122"/>
                <a:ea typeface="微软雅黑" panose="020B0503020204020204" pitchFamily="34" charset="-122"/>
              </a:rPr>
              <a:t>SOLID</a:t>
            </a:r>
            <a:r>
              <a:rPr lang="zh-CN" altLang="en-US" sz="3200" b="1" noProof="0" dirty="0" smtClean="0">
                <a:solidFill>
                  <a:srgbClr val="00B0F0"/>
                </a:solidFill>
                <a:latin typeface="微软雅黑" panose="020B0503020204020204" pitchFamily="34" charset="-122"/>
                <a:ea typeface="微软雅黑" panose="020B0503020204020204" pitchFamily="34" charset="-122"/>
              </a:rPr>
              <a:t>设计可测试的软件</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 xmlns:a16="http://schemas.microsoft.com/office/drawing/2014/main" id="{BB197B71-BE09-4D97-BC9D-79AF98900245}"/>
              </a:ext>
            </a:extLst>
          </p:cNvPr>
          <p:cNvSpPr txBox="1"/>
          <p:nvPr/>
        </p:nvSpPr>
        <p:spPr>
          <a:xfrm>
            <a:off x="403409" y="1192537"/>
            <a:ext cx="9869093"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altLang="zh-CN" sz="2400" b="1" dirty="0" smtClean="0">
                <a:solidFill>
                  <a:schemeClr val="accent2"/>
                </a:solidFill>
                <a:latin typeface="微软雅黑" panose="020B0503020204020204" pitchFamily="34" charset="-122"/>
                <a:ea typeface="微软雅黑" panose="020B0503020204020204" pitchFamily="34" charset="-122"/>
              </a:rPr>
              <a:t>DIP( Dependency Inversion  Principle)</a:t>
            </a:r>
            <a:r>
              <a:rPr lang="zh-CN" altLang="en-US" sz="2400" b="1" dirty="0" smtClean="0">
                <a:solidFill>
                  <a:schemeClr val="accent2"/>
                </a:solidFill>
                <a:latin typeface="微软雅黑" panose="020B0503020204020204" pitchFamily="34" charset="-122"/>
                <a:ea typeface="微软雅黑" panose="020B0503020204020204" pitchFamily="34" charset="-122"/>
              </a:rPr>
              <a:t> 依赖倒置原则</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pic>
        <p:nvPicPr>
          <p:cNvPr id="19458" name="Picture 2" descr="ependency_inversion_principle"/>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1" y="1899040"/>
            <a:ext cx="6120000" cy="43200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 xmlns:a16="http://schemas.microsoft.com/office/drawing/2014/main" id="{E1B9F1AB-47DF-45AB-A674-F3459997B560}"/>
              </a:ext>
            </a:extLst>
          </p:cNvPr>
          <p:cNvSpPr txBox="1"/>
          <p:nvPr/>
        </p:nvSpPr>
        <p:spPr>
          <a:xfrm>
            <a:off x="403409" y="1993437"/>
            <a:ext cx="5955187" cy="2400657"/>
          </a:xfrm>
          <a:prstGeom prst="rect">
            <a:avLst/>
          </a:prstGeom>
          <a:noFill/>
        </p:spPr>
        <p:txBody>
          <a:bodyPr wrap="square" rtlCol="0">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高层次的模块不</a:t>
            </a:r>
            <a:r>
              <a:rPr lang="zh-CN" altLang="en-US" sz="2000" b="1" dirty="0" smtClean="0">
                <a:solidFill>
                  <a:schemeClr val="bg1"/>
                </a:solidFill>
                <a:latin typeface="微软雅黑" panose="020B0503020204020204" pitchFamily="34" charset="-122"/>
                <a:ea typeface="微软雅黑" panose="020B0503020204020204" pitchFamily="34" charset="-122"/>
              </a:rPr>
              <a:t>应该</a:t>
            </a:r>
            <a:r>
              <a:rPr lang="zh-CN" altLang="en-US" sz="2000" b="1" dirty="0" smtClean="0">
                <a:solidFill>
                  <a:srgbClr val="FFC000"/>
                </a:solidFill>
                <a:latin typeface="微软雅黑" panose="020B0503020204020204" pitchFamily="34" charset="-122"/>
                <a:ea typeface="微软雅黑" panose="020B0503020204020204" pitchFamily="34" charset="-122"/>
              </a:rPr>
              <a:t>直接依赖</a:t>
            </a:r>
            <a:r>
              <a:rPr lang="zh-CN" altLang="en-US" sz="2000" b="1" dirty="0">
                <a:solidFill>
                  <a:schemeClr val="bg1"/>
                </a:solidFill>
                <a:latin typeface="微软雅黑" panose="020B0503020204020204" pitchFamily="34" charset="-122"/>
                <a:ea typeface="微软雅黑" panose="020B0503020204020204" pitchFamily="34" charset="-122"/>
              </a:rPr>
              <a:t>于低层次的模块，两者都应该依赖于</a:t>
            </a:r>
            <a:r>
              <a:rPr lang="zh-CN" altLang="en-US" sz="2000" b="1" dirty="0">
                <a:solidFill>
                  <a:srgbClr val="FFC000"/>
                </a:solidFill>
                <a:latin typeface="微软雅黑" panose="020B0503020204020204" pitchFamily="34" charset="-122"/>
                <a:ea typeface="微软雅黑" panose="020B0503020204020204" pitchFamily="34" charset="-122"/>
              </a:rPr>
              <a:t>抽象</a:t>
            </a:r>
            <a:r>
              <a:rPr lang="zh-CN" altLang="en-US" sz="2000" b="1" dirty="0" smtClean="0">
                <a:solidFill>
                  <a:srgbClr val="FFC000"/>
                </a:solidFill>
                <a:latin typeface="微软雅黑" panose="020B0503020204020204" pitchFamily="34" charset="-122"/>
                <a:ea typeface="微软雅黑" panose="020B0503020204020204" pitchFamily="34" charset="-122"/>
              </a:rPr>
              <a:t>接口</a:t>
            </a:r>
            <a:r>
              <a:rPr lang="zh-CN" altLang="en-US"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抽象接口不应该依赖于具体实现。而具体实现则应该依赖于抽象接口。简单来说就是</a:t>
            </a:r>
            <a:r>
              <a:rPr lang="zh-CN" altLang="en-US" sz="2000" b="1" dirty="0">
                <a:solidFill>
                  <a:srgbClr val="FFC000"/>
                </a:solidFill>
                <a:latin typeface="微软雅黑" panose="020B0503020204020204" pitchFamily="34" charset="-122"/>
                <a:ea typeface="微软雅黑" panose="020B0503020204020204" pitchFamily="34" charset="-122"/>
              </a:rPr>
              <a:t>程序要依赖于抽象接口</a:t>
            </a:r>
            <a:r>
              <a:rPr lang="zh-CN" altLang="en-US"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rgbClr val="FFC000"/>
                </a:solidFill>
                <a:latin typeface="微软雅黑" panose="020B0503020204020204" pitchFamily="34" charset="-122"/>
                <a:ea typeface="微软雅黑" panose="020B0503020204020204" pitchFamily="34" charset="-122"/>
              </a:rPr>
              <a:t>不要依赖于具体实现</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5855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873091" y="1528334"/>
            <a:ext cx="4533181" cy="58477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zh-CN" altLang="en-US" sz="3200" b="1" dirty="0" smtClean="0">
                <a:solidFill>
                  <a:schemeClr val="accent2"/>
                </a:solidFill>
                <a:latin typeface="微软雅黑" panose="020B0503020204020204" pitchFamily="34" charset="-122"/>
                <a:ea typeface="微软雅黑" panose="020B0503020204020204" pitchFamily="34" charset="-122"/>
              </a:rPr>
              <a:t>良好的</a:t>
            </a:r>
            <a:r>
              <a:rPr lang="zh-CN" altLang="en-US" sz="3200" b="1" noProof="0" dirty="0" smtClean="0">
                <a:solidFill>
                  <a:schemeClr val="accent2"/>
                </a:solidFill>
                <a:latin typeface="微软雅黑" panose="020B0503020204020204" pitchFamily="34" charset="-122"/>
                <a:ea typeface="微软雅黑" panose="020B0503020204020204" pitchFamily="34" charset="-122"/>
              </a:rPr>
              <a:t>单元测试设计</a:t>
            </a:r>
            <a:endParaRPr kumimoji="0" lang="zh-CN" altLang="en-US" sz="3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 xmlns:a16="http://schemas.microsoft.com/office/drawing/2014/main" id="{BB197B71-BE09-4D97-BC9D-79AF98900245}"/>
              </a:ext>
            </a:extLst>
          </p:cNvPr>
          <p:cNvSpPr txBox="1"/>
          <p:nvPr/>
        </p:nvSpPr>
        <p:spPr>
          <a:xfrm>
            <a:off x="2508803" y="3463810"/>
            <a:ext cx="400795" cy="507831"/>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altLang="zh-CN" sz="2600" b="1" dirty="0">
                <a:solidFill>
                  <a:schemeClr val="accent2"/>
                </a:solidFill>
                <a:latin typeface="微软雅黑" panose="020B0503020204020204" pitchFamily="34" charset="-122"/>
                <a:ea typeface="微软雅黑" panose="020B0503020204020204" pitchFamily="34" charset="-122"/>
              </a:rPr>
              <a:t>+</a:t>
            </a:r>
            <a:endParaRPr kumimoji="0" lang="zh-CN" altLang="en-US" sz="26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BB197B71-BE09-4D97-BC9D-79AF98900245}"/>
              </a:ext>
            </a:extLst>
          </p:cNvPr>
          <p:cNvSpPr txBox="1"/>
          <p:nvPr/>
        </p:nvSpPr>
        <p:spPr>
          <a:xfrm>
            <a:off x="2508802" y="2228938"/>
            <a:ext cx="400795" cy="507831"/>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kumimoji="0" lang="en-US" altLang="zh-CN" sz="2600" b="1" i="0" u="none" strike="noStrike" kern="1200" cap="none" spc="0" normalizeH="0" baseline="0" noProof="0" dirty="0" smtClean="0">
                <a:ln>
                  <a:noFill/>
                </a:ln>
                <a:solidFill>
                  <a:schemeClr val="accent2"/>
                </a:solidFill>
                <a:effectLst/>
                <a:uLnTx/>
                <a:uFillTx/>
                <a:latin typeface="微软雅黑" panose="020B0503020204020204" pitchFamily="34" charset="-122"/>
                <a:ea typeface="微软雅黑" panose="020B0503020204020204" pitchFamily="34" charset="-122"/>
              </a:rPr>
              <a:t>=</a:t>
            </a:r>
            <a:endParaRPr kumimoji="0" lang="zh-CN" altLang="en-US" sz="26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 xmlns:a16="http://schemas.microsoft.com/office/drawing/2014/main" id="{BB197B71-BE09-4D97-BC9D-79AF98900245}"/>
              </a:ext>
            </a:extLst>
          </p:cNvPr>
          <p:cNvSpPr txBox="1"/>
          <p:nvPr/>
        </p:nvSpPr>
        <p:spPr>
          <a:xfrm>
            <a:off x="1283810" y="2845948"/>
            <a:ext cx="3015041" cy="492443"/>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kumimoji="0" lang="zh-CN" altLang="en-US" sz="26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遵行单元测试</a:t>
            </a:r>
            <a:r>
              <a:rPr kumimoji="0" lang="zh-CN" altLang="en-US" sz="2600" b="1" i="0" u="none" strike="noStrike" kern="1200" cap="none" spc="0" normalizeH="0" noProof="0" dirty="0" smtClean="0">
                <a:ln>
                  <a:noFill/>
                </a:ln>
                <a:solidFill>
                  <a:schemeClr val="bg1"/>
                </a:solidFill>
                <a:effectLst/>
                <a:uLnTx/>
                <a:uFillTx/>
                <a:latin typeface="微软雅黑" panose="020B0503020204020204" pitchFamily="34" charset="-122"/>
                <a:ea typeface="微软雅黑" panose="020B0503020204020204" pitchFamily="34" charset="-122"/>
              </a:rPr>
              <a:t>原则</a:t>
            </a:r>
            <a:endParaRPr kumimoji="0" lang="zh-CN" altLang="en-US" sz="2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 xmlns:a16="http://schemas.microsoft.com/office/drawing/2014/main" id="{BB197B71-BE09-4D97-BC9D-79AF98900245}"/>
              </a:ext>
            </a:extLst>
          </p:cNvPr>
          <p:cNvSpPr txBox="1"/>
          <p:nvPr/>
        </p:nvSpPr>
        <p:spPr>
          <a:xfrm>
            <a:off x="1100692" y="4097060"/>
            <a:ext cx="3437543" cy="492443"/>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zh-CN" altLang="en-US" sz="2600" b="1" dirty="0" smtClean="0">
                <a:solidFill>
                  <a:schemeClr val="bg1"/>
                </a:solidFill>
                <a:latin typeface="微软雅黑" panose="020B0503020204020204" pitchFamily="34" charset="-122"/>
                <a:ea typeface="微软雅黑" panose="020B0503020204020204" pitchFamily="34" charset="-122"/>
              </a:rPr>
              <a:t>面向对象</a:t>
            </a:r>
            <a:r>
              <a:rPr kumimoji="0" lang="en-US" altLang="zh-CN" sz="26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SOLID</a:t>
            </a:r>
            <a:r>
              <a:rPr kumimoji="0" lang="zh-CN" altLang="en-US" sz="2600" b="1" i="0" u="none" strike="noStrike" kern="12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原则 </a:t>
            </a:r>
            <a:endParaRPr kumimoji="0" lang="zh-CN" altLang="en-US" sz="26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2954" y="0"/>
            <a:ext cx="6199046" cy="6858000"/>
          </a:xfrm>
          <a:prstGeom prst="rect">
            <a:avLst/>
          </a:prstGeom>
        </p:spPr>
      </p:pic>
    </p:spTree>
    <p:extLst>
      <p:ext uri="{BB962C8B-B14F-4D97-AF65-F5344CB8AC3E}">
        <p14:creationId xmlns:p14="http://schemas.microsoft.com/office/powerpoint/2010/main" val="2633932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62500BA0-5435-4394-A67D-935D06E8473D}"/>
              </a:ext>
            </a:extLst>
          </p:cNvPr>
          <p:cNvPicPr>
            <a:picLocks noChangeAspect="1"/>
          </p:cNvPicPr>
          <p:nvPr/>
        </p:nvPicPr>
        <p:blipFill rotWithShape="1">
          <a:blip r:embed="rId2"/>
          <a:srcRect l="60878"/>
          <a:stretch/>
        </p:blipFill>
        <p:spPr>
          <a:xfrm>
            <a:off x="6096000" y="652085"/>
            <a:ext cx="6269207" cy="5314808"/>
          </a:xfrm>
          <a:prstGeom prst="rect">
            <a:avLst/>
          </a:prstGeom>
          <a:solidFill>
            <a:srgbClr val="0A0F23"/>
          </a:solidFill>
          <a:effectLst>
            <a:softEdge rad="927100"/>
          </a:effectLst>
        </p:spPr>
      </p:pic>
      <p:sp>
        <p:nvSpPr>
          <p:cNvPr id="11" name="文本框 10">
            <a:extLst>
              <a:ext uri="{FF2B5EF4-FFF2-40B4-BE49-F238E27FC236}">
                <a16:creationId xmlns="" xmlns:a16="http://schemas.microsoft.com/office/drawing/2014/main" id="{070AA53B-EE7D-407A-93E5-ACCD74BA7C5C}"/>
              </a:ext>
            </a:extLst>
          </p:cNvPr>
          <p:cNvSpPr txBox="1"/>
          <p:nvPr/>
        </p:nvSpPr>
        <p:spPr>
          <a:xfrm>
            <a:off x="487679" y="2604821"/>
            <a:ext cx="3722371"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rPr>
              <a:t>PART 03</a:t>
            </a:r>
            <a:endParaRPr kumimoji="0" lang="zh-CN" altLang="en-US"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endParaRPr>
          </a:p>
        </p:txBody>
      </p:sp>
      <p:sp>
        <p:nvSpPr>
          <p:cNvPr id="12" name="矩形 11">
            <a:extLst>
              <a:ext uri="{FF2B5EF4-FFF2-40B4-BE49-F238E27FC236}">
                <a16:creationId xmlns="" xmlns:a16="http://schemas.microsoft.com/office/drawing/2014/main" id="{1365D9B2-CE2D-4820-B0DA-C0FD3C575F5F}"/>
              </a:ext>
            </a:extLst>
          </p:cNvPr>
          <p:cNvSpPr/>
          <p:nvPr/>
        </p:nvSpPr>
        <p:spPr>
          <a:xfrm>
            <a:off x="487679" y="3837807"/>
            <a:ext cx="4232366" cy="63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 </a:t>
            </a:r>
            <a:r>
              <a:rPr lang="zh-CN" altLang="en-US" sz="2000" b="1" dirty="0" smtClean="0">
                <a:solidFill>
                  <a:prstClr val="black">
                    <a:lumMod val="85000"/>
                    <a:lumOff val="15000"/>
                  </a:prstClr>
                </a:solidFill>
                <a:latin typeface="微软雅黑" panose="020B0503020204020204" pitchFamily="34" charset="-122"/>
                <a:ea typeface="微软雅黑" panose="020B0503020204020204" pitchFamily="34" charset="-122"/>
              </a:rPr>
              <a:t>单元测试开发模式</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a:extLst>
              <a:ext uri="{FF2B5EF4-FFF2-40B4-BE49-F238E27FC236}">
                <a16:creationId xmlns="" xmlns:a16="http://schemas.microsoft.com/office/drawing/2014/main" id="{9D9CC490-11D4-4019-960D-2E0BA57F3E51}"/>
              </a:ext>
            </a:extLst>
          </p:cNvPr>
          <p:cNvPicPr>
            <a:picLocks noChangeAspect="1"/>
          </p:cNvPicPr>
          <p:nvPr/>
        </p:nvPicPr>
        <p:blipFill rotWithShape="1">
          <a:blip r:embed="rId2"/>
          <a:srcRect l="60878"/>
          <a:stretch/>
        </p:blipFill>
        <p:spPr>
          <a:xfrm>
            <a:off x="-5153300" y="547581"/>
            <a:ext cx="6269207" cy="5314808"/>
          </a:xfrm>
          <a:prstGeom prst="rect">
            <a:avLst/>
          </a:prstGeom>
          <a:solidFill>
            <a:srgbClr val="0A0F23"/>
          </a:solidFill>
          <a:effectLst>
            <a:softEdge rad="927100"/>
          </a:effectLst>
        </p:spPr>
      </p:pic>
    </p:spTree>
    <p:extLst>
      <p:ext uri="{BB962C8B-B14F-4D97-AF65-F5344CB8AC3E}">
        <p14:creationId xmlns:p14="http://schemas.microsoft.com/office/powerpoint/2010/main" val="41225757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09" y="362924"/>
            <a:ext cx="8691823" cy="584775"/>
          </a:xfrm>
          <a:prstGeom prst="rect">
            <a:avLst/>
          </a:prstGeom>
          <a:noFill/>
        </p:spPr>
        <p:txBody>
          <a:bodyPr wrap="square" rtlCol="0">
            <a:spAutoFit/>
          </a:bodyPr>
          <a:lstStyle/>
          <a:p>
            <a:pPr lvl="0">
              <a:defRPr/>
            </a:pPr>
            <a:r>
              <a:rPr lang="en-US" altLang="zh-CN" sz="3200" b="1" dirty="0" smtClean="0">
                <a:solidFill>
                  <a:srgbClr val="00B0F0"/>
                </a:solidFill>
                <a:latin typeface="微软雅黑" panose="020B0503020204020204" pitchFamily="34" charset="-122"/>
                <a:ea typeface="微软雅黑" panose="020B0503020204020204" pitchFamily="34" charset="-122"/>
              </a:rPr>
              <a:t>Test </a:t>
            </a:r>
            <a:r>
              <a:rPr lang="en-US" altLang="zh-CN" sz="3200" b="1" dirty="0">
                <a:solidFill>
                  <a:srgbClr val="00B0F0"/>
                </a:solidFill>
                <a:latin typeface="微软雅黑" panose="020B0503020204020204" pitchFamily="34" charset="-122"/>
                <a:ea typeface="微软雅黑" panose="020B0503020204020204" pitchFamily="34" charset="-122"/>
              </a:rPr>
              <a:t>Driven Development </a:t>
            </a:r>
            <a:r>
              <a:rPr lang="zh-CN" altLang="en-US" sz="3200" b="1" noProof="0" dirty="0" smtClean="0">
                <a:solidFill>
                  <a:srgbClr val="00B0F0"/>
                </a:solidFill>
                <a:latin typeface="微软雅黑" panose="020B0503020204020204" pitchFamily="34" charset="-122"/>
                <a:ea typeface="微软雅黑" panose="020B0503020204020204" pitchFamily="34" charset="-122"/>
              </a:rPr>
              <a:t>测试驱动开发</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848800" y="1653488"/>
            <a:ext cx="6855520" cy="3957117"/>
          </a:xfrm>
          <a:prstGeom prst="rect">
            <a:avLst/>
          </a:prstGeom>
        </p:spPr>
      </p:pic>
      <p:sp>
        <p:nvSpPr>
          <p:cNvPr id="5" name="文本框 4">
            <a:extLst>
              <a:ext uri="{FF2B5EF4-FFF2-40B4-BE49-F238E27FC236}">
                <a16:creationId xmlns="" xmlns:a16="http://schemas.microsoft.com/office/drawing/2014/main" id="{BB197B71-BE09-4D97-BC9D-79AF98900245}"/>
              </a:ext>
            </a:extLst>
          </p:cNvPr>
          <p:cNvSpPr txBox="1"/>
          <p:nvPr/>
        </p:nvSpPr>
        <p:spPr>
          <a:xfrm>
            <a:off x="403409" y="1191823"/>
            <a:ext cx="3585886"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altLang="zh-CN" sz="2400" b="1" noProof="0" dirty="0" smtClean="0">
                <a:solidFill>
                  <a:schemeClr val="accent2"/>
                </a:solidFill>
                <a:latin typeface="微软雅黑" panose="020B0503020204020204" pitchFamily="34" charset="-122"/>
                <a:ea typeface="微软雅黑" panose="020B0503020204020204" pitchFamily="34" charset="-122"/>
              </a:rPr>
              <a:t>TDD </a:t>
            </a:r>
            <a:r>
              <a:rPr lang="zh-CN" altLang="en-US" sz="2400" b="1" dirty="0" smtClean="0">
                <a:solidFill>
                  <a:schemeClr val="accent2"/>
                </a:solidFill>
                <a:latin typeface="微软雅黑" panose="020B0503020204020204" pitchFamily="34" charset="-122"/>
                <a:ea typeface="微软雅黑" panose="020B0503020204020204" pitchFamily="34" charset="-122"/>
              </a:rPr>
              <a:t>定义</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74C59758-12AB-44A5-92FA-DB52904027AE}"/>
              </a:ext>
            </a:extLst>
          </p:cNvPr>
          <p:cNvSpPr/>
          <p:nvPr/>
        </p:nvSpPr>
        <p:spPr>
          <a:xfrm>
            <a:off x="403409" y="1897612"/>
            <a:ext cx="4383745" cy="2862322"/>
          </a:xfrm>
          <a:prstGeom prst="rect">
            <a:avLst/>
          </a:prstGeom>
        </p:spPr>
        <p:txBody>
          <a:bodyPr wrap="square">
            <a:spAutoFit/>
          </a:bodyPr>
          <a:lstStyle/>
          <a:p>
            <a:pPr algn="just">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TDD</a:t>
            </a:r>
            <a:r>
              <a:rPr lang="zh-CN" altLang="en-US" sz="2000" b="1" dirty="0">
                <a:solidFill>
                  <a:schemeClr val="bg1"/>
                </a:solidFill>
                <a:latin typeface="微软雅黑" panose="020B0503020204020204" pitchFamily="34" charset="-122"/>
                <a:ea typeface="微软雅黑" panose="020B0503020204020204" pitchFamily="34" charset="-122"/>
              </a:rPr>
              <a:t>（测试驱动开发）既是一种软件开发技术，也是一种设计方法论。其基本思想是</a:t>
            </a:r>
            <a:r>
              <a:rPr lang="zh-CN" altLang="en-US" sz="2000" b="1" dirty="0">
                <a:solidFill>
                  <a:srgbClr val="FFC000"/>
                </a:solidFill>
                <a:latin typeface="微软雅黑" panose="020B0503020204020204" pitchFamily="34" charset="-122"/>
                <a:ea typeface="微软雅黑" panose="020B0503020204020204" pitchFamily="34" charset="-122"/>
              </a:rPr>
              <a:t>通过测试来推动整个开发</a:t>
            </a:r>
            <a:r>
              <a:rPr lang="zh-CN" altLang="en-US" sz="2000" b="1" dirty="0" smtClean="0">
                <a:solidFill>
                  <a:srgbClr val="FFC000"/>
                </a:solidFill>
                <a:latin typeface="微软雅黑" panose="020B0503020204020204" pitchFamily="34" charset="-122"/>
                <a:ea typeface="微软雅黑" panose="020B0503020204020204" pitchFamily="34" charset="-122"/>
              </a:rPr>
              <a:t>的过程</a:t>
            </a:r>
            <a:r>
              <a:rPr lang="zh-CN" altLang="en-US"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但测试驱动开发并不只是单纯的测试工作，而是把</a:t>
            </a:r>
            <a:r>
              <a:rPr lang="zh-CN" altLang="en-US" sz="2000" b="1" dirty="0">
                <a:solidFill>
                  <a:srgbClr val="FFC000"/>
                </a:solidFill>
                <a:latin typeface="微软雅黑" panose="020B0503020204020204" pitchFamily="34" charset="-122"/>
                <a:ea typeface="微软雅黑" panose="020B0503020204020204" pitchFamily="34" charset="-122"/>
              </a:rPr>
              <a:t>需求分析</a:t>
            </a:r>
            <a:r>
              <a:rPr lang="zh-CN" altLang="en-US"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rgbClr val="FFC000"/>
                </a:solidFill>
                <a:latin typeface="微软雅黑" panose="020B0503020204020204" pitchFamily="34" charset="-122"/>
                <a:ea typeface="微软雅黑" panose="020B0503020204020204" pitchFamily="34" charset="-122"/>
              </a:rPr>
              <a:t>设计</a:t>
            </a:r>
            <a:r>
              <a:rPr lang="zh-CN" altLang="en-US"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rgbClr val="FFC000"/>
                </a:solidFill>
                <a:latin typeface="微软雅黑" panose="020B0503020204020204" pitchFamily="34" charset="-122"/>
                <a:ea typeface="微软雅黑" panose="020B0503020204020204" pitchFamily="34" charset="-122"/>
              </a:rPr>
              <a:t>质量</a:t>
            </a:r>
            <a:r>
              <a:rPr lang="zh-CN" altLang="en-US" sz="2000" b="1" dirty="0" smtClean="0">
                <a:solidFill>
                  <a:srgbClr val="FFC000"/>
                </a:solidFill>
                <a:latin typeface="微软雅黑" panose="020B0503020204020204" pitchFamily="34" charset="-122"/>
                <a:ea typeface="微软雅黑" panose="020B0503020204020204" pitchFamily="34" charset="-122"/>
              </a:rPr>
              <a:t>控制</a:t>
            </a:r>
            <a:r>
              <a:rPr lang="zh-CN" altLang="en-US" sz="2000" b="1" dirty="0" smtClean="0">
                <a:solidFill>
                  <a:schemeClr val="bg1"/>
                </a:solidFill>
                <a:latin typeface="微软雅黑" panose="020B0503020204020204" pitchFamily="34" charset="-122"/>
                <a:ea typeface="微软雅黑" panose="020B0503020204020204" pitchFamily="34" charset="-122"/>
              </a:rPr>
              <a:t>整合的</a:t>
            </a:r>
            <a:r>
              <a:rPr lang="zh-CN" altLang="en-US" sz="2000" b="1" dirty="0">
                <a:solidFill>
                  <a:schemeClr val="bg1"/>
                </a:solidFill>
                <a:latin typeface="微软雅黑" panose="020B0503020204020204" pitchFamily="34" charset="-122"/>
                <a:ea typeface="微软雅黑" panose="020B0503020204020204" pitchFamily="34" charset="-122"/>
              </a:rPr>
              <a:t>过程</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zh-CN" altLang="en-US" sz="2000" b="1" i="0" dirty="0">
              <a:solidFill>
                <a:srgbClr val="FFFF00"/>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9839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62500BA0-5435-4394-A67D-935D06E8473D}"/>
              </a:ext>
            </a:extLst>
          </p:cNvPr>
          <p:cNvPicPr>
            <a:picLocks noChangeAspect="1"/>
          </p:cNvPicPr>
          <p:nvPr/>
        </p:nvPicPr>
        <p:blipFill rotWithShape="1">
          <a:blip r:embed="rId2"/>
          <a:srcRect l="60878"/>
          <a:stretch/>
        </p:blipFill>
        <p:spPr>
          <a:xfrm>
            <a:off x="6096000" y="652085"/>
            <a:ext cx="6269207" cy="5314808"/>
          </a:xfrm>
          <a:prstGeom prst="rect">
            <a:avLst/>
          </a:prstGeom>
          <a:solidFill>
            <a:srgbClr val="0A0F23"/>
          </a:solidFill>
          <a:effectLst>
            <a:softEdge rad="927100"/>
          </a:effectLst>
        </p:spPr>
      </p:pic>
      <p:sp>
        <p:nvSpPr>
          <p:cNvPr id="11" name="文本框 10">
            <a:extLst>
              <a:ext uri="{FF2B5EF4-FFF2-40B4-BE49-F238E27FC236}">
                <a16:creationId xmlns="" xmlns:a16="http://schemas.microsoft.com/office/drawing/2014/main" id="{070AA53B-EE7D-407A-93E5-ACCD74BA7C5C}"/>
              </a:ext>
            </a:extLst>
          </p:cNvPr>
          <p:cNvSpPr txBox="1"/>
          <p:nvPr/>
        </p:nvSpPr>
        <p:spPr>
          <a:xfrm>
            <a:off x="487679" y="2604821"/>
            <a:ext cx="3722371" cy="1200329"/>
          </a:xfrm>
          <a:prstGeom prst="rect">
            <a:avLst/>
          </a:prstGeom>
          <a:noFill/>
        </p:spPr>
        <p:txBody>
          <a:bodyPr wrap="square" rtlCol="0">
            <a:spAutoFit/>
          </a:bodyPr>
          <a:lstStyle/>
          <a:p>
            <a:pPr algn="dist"/>
            <a:r>
              <a:rPr lang="en-US" altLang="zh-CN" sz="7200" dirty="0">
                <a:solidFill>
                  <a:schemeClr val="bg1"/>
                </a:solidFill>
                <a:latin typeface="Impact" panose="020B0806030902050204" pitchFamily="34" charset="0"/>
              </a:rPr>
              <a:t>PART 01</a:t>
            </a:r>
            <a:endParaRPr lang="zh-CN" altLang="en-US" sz="7200" dirty="0">
              <a:solidFill>
                <a:schemeClr val="bg1"/>
              </a:solidFill>
              <a:latin typeface="Impact" panose="020B0806030902050204" pitchFamily="34" charset="0"/>
            </a:endParaRPr>
          </a:p>
        </p:txBody>
      </p:sp>
      <p:sp>
        <p:nvSpPr>
          <p:cNvPr id="12" name="矩形 11">
            <a:extLst>
              <a:ext uri="{FF2B5EF4-FFF2-40B4-BE49-F238E27FC236}">
                <a16:creationId xmlns="" xmlns:a16="http://schemas.microsoft.com/office/drawing/2014/main" id="{1365D9B2-CE2D-4820-B0DA-C0FD3C575F5F}"/>
              </a:ext>
            </a:extLst>
          </p:cNvPr>
          <p:cNvSpPr/>
          <p:nvPr/>
        </p:nvSpPr>
        <p:spPr>
          <a:xfrm>
            <a:off x="487679" y="3837807"/>
            <a:ext cx="4232366" cy="63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lumMod val="85000"/>
                    <a:lumOff val="15000"/>
                  </a:schemeClr>
                </a:solidFill>
                <a:latin typeface="微软雅黑" panose="020B0503020204020204" pitchFamily="34" charset="-122"/>
                <a:ea typeface="微软雅黑" panose="020B0503020204020204" pitchFamily="34" charset="-122"/>
              </a:rPr>
              <a:t>什么是单元测试</a:t>
            </a:r>
            <a:endPar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 xmlns:a16="http://schemas.microsoft.com/office/drawing/2014/main" id="{9D9CC490-11D4-4019-960D-2E0BA57F3E51}"/>
              </a:ext>
            </a:extLst>
          </p:cNvPr>
          <p:cNvPicPr>
            <a:picLocks noChangeAspect="1"/>
          </p:cNvPicPr>
          <p:nvPr/>
        </p:nvPicPr>
        <p:blipFill rotWithShape="1">
          <a:blip r:embed="rId2"/>
          <a:srcRect l="60878"/>
          <a:stretch/>
        </p:blipFill>
        <p:spPr>
          <a:xfrm>
            <a:off x="-5153300" y="547581"/>
            <a:ext cx="6269207" cy="5314808"/>
          </a:xfrm>
          <a:prstGeom prst="rect">
            <a:avLst/>
          </a:prstGeom>
          <a:solidFill>
            <a:srgbClr val="0A0F23"/>
          </a:solidFill>
          <a:effectLst>
            <a:softEdge rad="927100"/>
          </a:effectLst>
        </p:spPr>
      </p:pic>
    </p:spTree>
    <p:extLst>
      <p:ext uri="{BB962C8B-B14F-4D97-AF65-F5344CB8AC3E}">
        <p14:creationId xmlns:p14="http://schemas.microsoft.com/office/powerpoint/2010/main" val="31907702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09" y="362924"/>
            <a:ext cx="8359591" cy="584775"/>
          </a:xfrm>
          <a:prstGeom prst="rect">
            <a:avLst/>
          </a:prstGeom>
          <a:noFill/>
        </p:spPr>
        <p:txBody>
          <a:bodyPr wrap="square" rtlCol="0">
            <a:spAutoFit/>
          </a:bodyPr>
          <a:lstStyle/>
          <a:p>
            <a:pPr lvl="0">
              <a:defRPr/>
            </a:pPr>
            <a:r>
              <a:rPr lang="en-US" altLang="zh-CN" sz="3200" b="1" dirty="0" smtClean="0">
                <a:solidFill>
                  <a:srgbClr val="00B0F0"/>
                </a:solidFill>
                <a:latin typeface="微软雅黑" panose="020B0503020204020204" pitchFamily="34" charset="-122"/>
                <a:ea typeface="微软雅黑" panose="020B0503020204020204" pitchFamily="34" charset="-122"/>
              </a:rPr>
              <a:t>Test </a:t>
            </a:r>
            <a:r>
              <a:rPr lang="en-US" altLang="zh-CN" sz="3200" b="1" dirty="0">
                <a:solidFill>
                  <a:srgbClr val="00B0F0"/>
                </a:solidFill>
                <a:latin typeface="微软雅黑" panose="020B0503020204020204" pitchFamily="34" charset="-122"/>
                <a:ea typeface="微软雅黑" panose="020B0503020204020204" pitchFamily="34" charset="-122"/>
              </a:rPr>
              <a:t>Driven Development </a:t>
            </a:r>
            <a:r>
              <a:rPr lang="zh-CN" altLang="en-US" sz="3200" b="1" noProof="0" dirty="0" smtClean="0">
                <a:solidFill>
                  <a:srgbClr val="00B0F0"/>
                </a:solidFill>
                <a:latin typeface="微软雅黑" panose="020B0503020204020204" pitchFamily="34" charset="-122"/>
                <a:ea typeface="微软雅黑" panose="020B0503020204020204" pitchFamily="34" charset="-122"/>
              </a:rPr>
              <a:t>测试驱动</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BB197B71-BE09-4D97-BC9D-79AF98900245}"/>
              </a:ext>
            </a:extLst>
          </p:cNvPr>
          <p:cNvSpPr txBox="1"/>
          <p:nvPr/>
        </p:nvSpPr>
        <p:spPr>
          <a:xfrm>
            <a:off x="403409" y="1191823"/>
            <a:ext cx="3585886"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altLang="zh-CN" sz="2400" b="1" noProof="0" dirty="0" smtClean="0">
                <a:solidFill>
                  <a:schemeClr val="accent2"/>
                </a:solidFill>
                <a:latin typeface="微软雅黑" panose="020B0503020204020204" pitchFamily="34" charset="-122"/>
                <a:ea typeface="微软雅黑" panose="020B0503020204020204" pitchFamily="34" charset="-122"/>
              </a:rPr>
              <a:t>TDD </a:t>
            </a:r>
            <a:r>
              <a:rPr lang="zh-CN" altLang="en-US" sz="2400" b="1" noProof="0" dirty="0" smtClean="0">
                <a:solidFill>
                  <a:schemeClr val="accent2"/>
                </a:solidFill>
                <a:latin typeface="微软雅黑" panose="020B0503020204020204" pitchFamily="34" charset="-122"/>
                <a:ea typeface="微软雅黑" panose="020B0503020204020204" pitchFamily="34" charset="-122"/>
              </a:rPr>
              <a:t>执行过程</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74C59758-12AB-44A5-92FA-DB52904027AE}"/>
              </a:ext>
            </a:extLst>
          </p:cNvPr>
          <p:cNvSpPr/>
          <p:nvPr/>
        </p:nvSpPr>
        <p:spPr>
          <a:xfrm>
            <a:off x="403409" y="2100812"/>
            <a:ext cx="11511926" cy="2862322"/>
          </a:xfrm>
          <a:prstGeom prst="rect">
            <a:avLst/>
          </a:prstGeom>
        </p:spPr>
        <p:txBody>
          <a:bodyPr wrap="square">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a:t>
            </a:r>
            <a:r>
              <a:rPr lang="zh-CN" altLang="en-US"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smtClean="0">
                <a:solidFill>
                  <a:srgbClr val="FFC000"/>
                </a:solidFill>
                <a:latin typeface="微软雅黑" panose="020B0503020204020204" pitchFamily="34" charset="-122"/>
                <a:ea typeface="微软雅黑" panose="020B0503020204020204" pitchFamily="34" charset="-122"/>
              </a:rPr>
              <a:t>对需求进行分析和设计转化为测试用例</a:t>
            </a:r>
            <a:r>
              <a:rPr lang="zh-CN" altLang="en-US" sz="2000" b="1" dirty="0" smtClean="0">
                <a:solidFill>
                  <a:schemeClr val="bg1"/>
                </a:solidFill>
                <a:latin typeface="微软雅黑" panose="020B0503020204020204" pitchFamily="34" charset="-122"/>
                <a:ea typeface="微软雅黑" panose="020B0503020204020204" pitchFamily="34" charset="-122"/>
              </a:rPr>
              <a:t>，我们需要分析需求，并反映</a:t>
            </a:r>
            <a:r>
              <a:rPr lang="zh-CN" altLang="en-US" sz="2000" b="1" dirty="0">
                <a:solidFill>
                  <a:schemeClr val="bg1"/>
                </a:solidFill>
                <a:latin typeface="微软雅黑" panose="020B0503020204020204" pitchFamily="34" charset="-122"/>
                <a:ea typeface="微软雅黑" panose="020B0503020204020204" pitchFamily="34" charset="-122"/>
              </a:rPr>
              <a:t>在测试用例上</a:t>
            </a:r>
            <a:r>
              <a:rPr lang="zh-CN" altLang="en-US" sz="2000" b="1" dirty="0" smtClean="0">
                <a:solidFill>
                  <a:schemeClr val="bg1"/>
                </a:solidFill>
                <a:latin typeface="微软雅黑" panose="020B0503020204020204" pitchFamily="34" charset="-122"/>
                <a:ea typeface="微软雅黑" panose="020B0503020204020204" pitchFamily="34" charset="-122"/>
              </a:rPr>
              <a:t>，明确测试</a:t>
            </a:r>
            <a:r>
              <a:rPr lang="zh-CN" altLang="en-US" sz="2000" b="1" dirty="0">
                <a:solidFill>
                  <a:schemeClr val="bg1"/>
                </a:solidFill>
                <a:latin typeface="微软雅黑" panose="020B0503020204020204" pitchFamily="34" charset="-122"/>
                <a:ea typeface="微软雅黑" panose="020B0503020204020204" pitchFamily="34" charset="-122"/>
              </a:rPr>
              <a:t>的输入是什么，得到的输出是</a:t>
            </a:r>
            <a:r>
              <a:rPr lang="zh-CN" altLang="en-US" sz="2000" b="1" dirty="0" smtClean="0">
                <a:solidFill>
                  <a:schemeClr val="bg1"/>
                </a:solidFill>
                <a:latin typeface="微软雅黑" panose="020B0503020204020204" pitchFamily="34" charset="-122"/>
                <a:ea typeface="微软雅黑" panose="020B0503020204020204" pitchFamily="34" charset="-122"/>
              </a:rPr>
              <a:t>什么；且测试</a:t>
            </a:r>
            <a:r>
              <a:rPr lang="zh-CN" altLang="en-US" sz="2000" b="1" dirty="0">
                <a:solidFill>
                  <a:schemeClr val="bg1"/>
                </a:solidFill>
                <a:latin typeface="微软雅黑" panose="020B0503020204020204" pitchFamily="34" charset="-122"/>
                <a:ea typeface="微软雅黑" panose="020B0503020204020204" pitchFamily="34" charset="-122"/>
              </a:rPr>
              <a:t>数据也需要尽量包括真实数据和边界</a:t>
            </a:r>
            <a:r>
              <a:rPr lang="zh-CN" altLang="en-US" sz="2000" b="1" dirty="0" smtClean="0">
                <a:solidFill>
                  <a:schemeClr val="bg1"/>
                </a:solidFill>
                <a:latin typeface="微软雅黑" panose="020B0503020204020204" pitchFamily="34" charset="-122"/>
                <a:ea typeface="微软雅黑" panose="020B0503020204020204" pitchFamily="34" charset="-122"/>
              </a:rPr>
              <a:t>数据</a:t>
            </a:r>
            <a:endParaRPr lang="zh-CN" altLang="en-US" sz="2000" b="1" dirty="0">
              <a:solidFill>
                <a:schemeClr val="bg1"/>
              </a:solidFill>
              <a:latin typeface="微软雅黑" panose="020B0503020204020204" pitchFamily="34" charset="-122"/>
              <a:ea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2</a:t>
            </a:r>
            <a:r>
              <a:rPr lang="zh-CN" altLang="en-US"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smtClean="0">
                <a:solidFill>
                  <a:srgbClr val="FFC000"/>
                </a:solidFill>
                <a:latin typeface="微软雅黑" panose="020B0503020204020204" pitchFamily="34" charset="-122"/>
                <a:ea typeface="微软雅黑" panose="020B0503020204020204" pitchFamily="34" charset="-122"/>
              </a:rPr>
              <a:t>检查测试用例场景</a:t>
            </a:r>
            <a:r>
              <a:rPr lang="zh-CN" altLang="en-US" sz="2000" b="1" dirty="0" smtClean="0">
                <a:solidFill>
                  <a:schemeClr val="bg1"/>
                </a:solidFill>
                <a:latin typeface="微软雅黑" panose="020B0503020204020204" pitchFamily="34" charset="-122"/>
                <a:ea typeface="微软雅黑" panose="020B0503020204020204" pitchFamily="34" charset="-122"/>
              </a:rPr>
              <a:t>，保证测试用例场景的正确性</a:t>
            </a:r>
            <a:endParaRPr lang="zh-CN" altLang="en-US" sz="2000" b="1" dirty="0">
              <a:solidFill>
                <a:schemeClr val="bg1"/>
              </a:solidFill>
              <a:latin typeface="微软雅黑" panose="020B0503020204020204" pitchFamily="34" charset="-122"/>
              <a:ea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3</a:t>
            </a:r>
            <a:r>
              <a:rPr lang="zh-CN" altLang="en-US"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rgbClr val="FFC000"/>
                </a:solidFill>
                <a:latin typeface="微软雅黑" panose="020B0503020204020204" pitchFamily="34" charset="-122"/>
                <a:ea typeface="微软雅黑" panose="020B0503020204020204" pitchFamily="34" charset="-122"/>
              </a:rPr>
              <a:t>编写相关功能的代码</a:t>
            </a:r>
            <a:r>
              <a:rPr lang="zh-CN" altLang="en-US" sz="2000" b="1" dirty="0">
                <a:solidFill>
                  <a:schemeClr val="bg1"/>
                </a:solidFill>
                <a:latin typeface="微软雅黑" panose="020B0503020204020204" pitchFamily="34" charset="-122"/>
                <a:ea typeface="微软雅黑" panose="020B0503020204020204" pitchFamily="34" charset="-122"/>
              </a:rPr>
              <a:t>，从而让测试</a:t>
            </a:r>
            <a:r>
              <a:rPr lang="zh-CN" altLang="en-US" sz="2000" b="1" dirty="0" smtClean="0">
                <a:solidFill>
                  <a:schemeClr val="bg1"/>
                </a:solidFill>
                <a:latin typeface="微软雅黑" panose="020B0503020204020204" pitchFamily="34" charset="-122"/>
                <a:ea typeface="微软雅黑" panose="020B0503020204020204" pitchFamily="34" charset="-122"/>
              </a:rPr>
              <a:t>通过</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4</a:t>
            </a:r>
            <a:r>
              <a:rPr lang="zh-CN" altLang="en-US"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rgbClr val="FFC000"/>
                </a:solidFill>
                <a:latin typeface="微软雅黑" panose="020B0503020204020204" pitchFamily="34" charset="-122"/>
                <a:ea typeface="微软雅黑" panose="020B0503020204020204" pitchFamily="34" charset="-122"/>
              </a:rPr>
              <a:t>重新运行测试</a:t>
            </a:r>
            <a:r>
              <a:rPr lang="zh-CN" altLang="en-US" sz="2000" b="1" dirty="0" smtClean="0">
                <a:solidFill>
                  <a:schemeClr val="bg1"/>
                </a:solidFill>
                <a:latin typeface="微软雅黑" panose="020B0503020204020204" pitchFamily="34" charset="-122"/>
                <a:ea typeface="微软雅黑" panose="020B0503020204020204" pitchFamily="34" charset="-122"/>
              </a:rPr>
              <a:t>，保证编写的方法正确性</a:t>
            </a:r>
            <a:endParaRPr lang="zh-CN" altLang="en-US" sz="2000" b="1" dirty="0">
              <a:solidFill>
                <a:schemeClr val="bg1"/>
              </a:solidFill>
              <a:latin typeface="微软雅黑" panose="020B0503020204020204" pitchFamily="34" charset="-122"/>
              <a:ea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36507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09" y="362924"/>
            <a:ext cx="8905691" cy="584775"/>
          </a:xfrm>
          <a:prstGeom prst="rect">
            <a:avLst/>
          </a:prstGeom>
          <a:noFill/>
        </p:spPr>
        <p:txBody>
          <a:bodyPr wrap="square" rtlCol="0">
            <a:spAutoFit/>
          </a:bodyPr>
          <a:lstStyle/>
          <a:p>
            <a:pPr lvl="0">
              <a:defRPr/>
            </a:pPr>
            <a:r>
              <a:rPr lang="en-US" altLang="zh-CN" sz="3200" b="1" dirty="0" smtClean="0">
                <a:solidFill>
                  <a:srgbClr val="00B0F0"/>
                </a:solidFill>
                <a:latin typeface="微软雅黑" panose="020B0503020204020204" pitchFamily="34" charset="-122"/>
                <a:ea typeface="微软雅黑" panose="020B0503020204020204" pitchFamily="34" charset="-122"/>
              </a:rPr>
              <a:t>Behavior </a:t>
            </a:r>
            <a:r>
              <a:rPr lang="en-US" altLang="zh-CN" sz="3200" b="1" dirty="0">
                <a:solidFill>
                  <a:srgbClr val="00B0F0"/>
                </a:solidFill>
                <a:latin typeface="微软雅黑" panose="020B0503020204020204" pitchFamily="34" charset="-122"/>
                <a:ea typeface="微软雅黑" panose="020B0503020204020204" pitchFamily="34" charset="-122"/>
              </a:rPr>
              <a:t>Driven </a:t>
            </a:r>
            <a:r>
              <a:rPr lang="en-US" altLang="zh-CN" sz="3200" b="1" dirty="0" smtClean="0">
                <a:solidFill>
                  <a:srgbClr val="00B0F0"/>
                </a:solidFill>
                <a:latin typeface="微软雅黑" panose="020B0503020204020204" pitchFamily="34" charset="-122"/>
                <a:ea typeface="微软雅黑" panose="020B0503020204020204" pitchFamily="34" charset="-122"/>
              </a:rPr>
              <a:t>Development</a:t>
            </a:r>
            <a:r>
              <a:rPr lang="zh-CN" altLang="en-US" sz="3200" b="1" noProof="0" dirty="0" smtClean="0">
                <a:solidFill>
                  <a:srgbClr val="00B0F0"/>
                </a:solidFill>
                <a:latin typeface="微软雅黑" panose="020B0503020204020204" pitchFamily="34" charset="-122"/>
                <a:ea typeface="微软雅黑" panose="020B0503020204020204" pitchFamily="34" charset="-122"/>
              </a:rPr>
              <a:t>行为驱动开发</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 xmlns:a16="http://schemas.microsoft.com/office/drawing/2014/main" id="{E1B9F1AB-47DF-45AB-A674-F3459997B560}"/>
              </a:ext>
            </a:extLst>
          </p:cNvPr>
          <p:cNvSpPr txBox="1"/>
          <p:nvPr/>
        </p:nvSpPr>
        <p:spPr>
          <a:xfrm>
            <a:off x="403409" y="1869476"/>
            <a:ext cx="11427520" cy="40011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行为驱动开发是一种敏捷软件开发技术</a:t>
            </a:r>
            <a:r>
              <a:rPr lang="zh-CN" altLang="en-US" sz="2000" b="1" dirty="0" smtClean="0">
                <a:solidFill>
                  <a:schemeClr val="bg1"/>
                </a:solidFill>
                <a:latin typeface="微软雅黑" panose="020B0503020204020204" pitchFamily="34" charset="-122"/>
                <a:ea typeface="微软雅黑" panose="020B0503020204020204" pitchFamily="34" charset="-122"/>
              </a:rPr>
              <a:t>，使用 </a:t>
            </a:r>
            <a:r>
              <a:rPr lang="en-US" altLang="zh-CN" sz="2000" b="1" dirty="0">
                <a:solidFill>
                  <a:srgbClr val="FFC000"/>
                </a:solidFill>
                <a:latin typeface="微软雅黑" panose="020B0503020204020204" pitchFamily="34" charset="-122"/>
                <a:ea typeface="微软雅黑" panose="020B0503020204020204" pitchFamily="34" charset="-122"/>
              </a:rPr>
              <a:t>given</a:t>
            </a: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rgbClr val="FFC000"/>
                </a:solidFill>
                <a:latin typeface="微软雅黑" panose="020B0503020204020204" pitchFamily="34" charset="-122"/>
                <a:ea typeface="微软雅黑" panose="020B0503020204020204" pitchFamily="34" charset="-122"/>
              </a:rPr>
              <a:t>when</a:t>
            </a: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rgbClr val="FFC000"/>
                </a:solidFill>
                <a:latin typeface="微软雅黑" panose="020B0503020204020204" pitchFamily="34" charset="-122"/>
                <a:ea typeface="微软雅黑" panose="020B0503020204020204" pitchFamily="34" charset="-122"/>
              </a:rPr>
              <a:t>then</a:t>
            </a: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作为软件开发的基本逻辑</a:t>
            </a:r>
            <a:r>
              <a:rPr lang="zh-CN" altLang="en-US" sz="2000" b="1" dirty="0" smtClean="0">
                <a:solidFill>
                  <a:schemeClr val="bg1"/>
                </a:solidFill>
                <a:latin typeface="微软雅黑" panose="020B0503020204020204" pitchFamily="34" charset="-122"/>
                <a:ea typeface="微软雅黑" panose="020B0503020204020204" pitchFamily="34" charset="-122"/>
              </a:rPr>
              <a:t>块</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BB197B71-BE09-4D97-BC9D-79AF98900245}"/>
              </a:ext>
            </a:extLst>
          </p:cNvPr>
          <p:cNvSpPr txBox="1"/>
          <p:nvPr/>
        </p:nvSpPr>
        <p:spPr>
          <a:xfrm>
            <a:off x="403409" y="1177755"/>
            <a:ext cx="3585886"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altLang="zh-CN" sz="2400" b="1" dirty="0" smtClean="0">
                <a:solidFill>
                  <a:schemeClr val="accent2"/>
                </a:solidFill>
                <a:latin typeface="微软雅黑" panose="020B0503020204020204" pitchFamily="34" charset="-122"/>
                <a:ea typeface="微软雅黑" panose="020B0503020204020204" pitchFamily="34" charset="-122"/>
              </a:rPr>
              <a:t>B</a:t>
            </a:r>
            <a:r>
              <a:rPr lang="en-US" altLang="zh-CN" sz="2400" b="1" noProof="0" dirty="0" smtClean="0">
                <a:solidFill>
                  <a:schemeClr val="accent2"/>
                </a:solidFill>
                <a:latin typeface="微软雅黑" panose="020B0503020204020204" pitchFamily="34" charset="-122"/>
                <a:ea typeface="微软雅黑" panose="020B0503020204020204" pitchFamily="34" charset="-122"/>
              </a:rPr>
              <a:t>DD </a:t>
            </a:r>
            <a:r>
              <a:rPr lang="zh-CN" altLang="en-US" sz="2400" b="1" dirty="0" smtClean="0">
                <a:solidFill>
                  <a:schemeClr val="accent2"/>
                </a:solidFill>
                <a:latin typeface="微软雅黑" panose="020B0503020204020204" pitchFamily="34" charset="-122"/>
                <a:ea typeface="微软雅黑" panose="020B0503020204020204" pitchFamily="34" charset="-122"/>
              </a:rPr>
              <a:t>定义</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 xmlns:a16="http://schemas.microsoft.com/office/drawing/2014/main" id="{62500BA0-5435-4394-A67D-935D06E8473D}"/>
              </a:ext>
            </a:extLst>
          </p:cNvPr>
          <p:cNvPicPr>
            <a:picLocks noChangeAspect="1"/>
          </p:cNvPicPr>
          <p:nvPr/>
        </p:nvPicPr>
        <p:blipFill rotWithShape="1">
          <a:blip r:embed="rId3"/>
          <a:srcRect l="60878"/>
          <a:stretch/>
        </p:blipFill>
        <p:spPr>
          <a:xfrm>
            <a:off x="4970585" y="2499642"/>
            <a:ext cx="7041475" cy="3699804"/>
          </a:xfrm>
          <a:prstGeom prst="rect">
            <a:avLst/>
          </a:prstGeom>
          <a:solidFill>
            <a:srgbClr val="0A0F23"/>
          </a:solidFill>
          <a:effectLst>
            <a:softEdge rad="927100"/>
          </a:effectLst>
        </p:spPr>
      </p:pic>
      <p:sp>
        <p:nvSpPr>
          <p:cNvPr id="7" name="文本框 6">
            <a:extLst>
              <a:ext uri="{FF2B5EF4-FFF2-40B4-BE49-F238E27FC236}">
                <a16:creationId xmlns="" xmlns:a16="http://schemas.microsoft.com/office/drawing/2014/main" id="{E1B9F1AB-47DF-45AB-A674-F3459997B560}"/>
              </a:ext>
            </a:extLst>
          </p:cNvPr>
          <p:cNvSpPr txBox="1"/>
          <p:nvPr/>
        </p:nvSpPr>
        <p:spPr>
          <a:xfrm>
            <a:off x="403401" y="3437627"/>
            <a:ext cx="5153329" cy="400110"/>
          </a:xfrm>
          <a:prstGeom prst="rect">
            <a:avLst/>
          </a:prstGeom>
          <a:noFill/>
        </p:spPr>
        <p:txBody>
          <a:bodyPr wrap="square" rtlCol="0">
            <a:spAutoFit/>
          </a:bodyPr>
          <a:lstStyle/>
          <a:p>
            <a:pPr marL="342900" indent="-342900">
              <a:buFont typeface="Arial" charset="0"/>
              <a:buChar char="•"/>
            </a:pPr>
            <a:r>
              <a:rPr lang="en-US" altLang="zh-CN" sz="2000" b="1" dirty="0">
                <a:solidFill>
                  <a:srgbClr val="FFC000"/>
                </a:solidFill>
                <a:latin typeface="微软雅黑" panose="020B0503020204020204" pitchFamily="34" charset="-122"/>
                <a:ea typeface="微软雅黑" panose="020B0503020204020204" pitchFamily="34" charset="-122"/>
              </a:rPr>
              <a:t>Scenario</a:t>
            </a: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设定系统执行的过程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 xmlns:a16="http://schemas.microsoft.com/office/drawing/2014/main" id="{E1B9F1AB-47DF-45AB-A674-F3459997B560}"/>
              </a:ext>
            </a:extLst>
          </p:cNvPr>
          <p:cNvSpPr txBox="1"/>
          <p:nvPr/>
        </p:nvSpPr>
        <p:spPr>
          <a:xfrm>
            <a:off x="403401" y="4167014"/>
            <a:ext cx="5565599" cy="400110"/>
          </a:xfrm>
          <a:prstGeom prst="rect">
            <a:avLst/>
          </a:prstGeom>
          <a:noFill/>
        </p:spPr>
        <p:txBody>
          <a:bodyPr wrap="square" rtlCol="0">
            <a:spAutoFit/>
          </a:bodyPr>
          <a:lstStyle/>
          <a:p>
            <a:pPr marL="342900" indent="-342900">
              <a:buFont typeface="Arial" charset="0"/>
              <a:buChar char="•"/>
            </a:pPr>
            <a:r>
              <a:rPr lang="en-US" altLang="zh-CN" sz="2000" b="1" dirty="0">
                <a:solidFill>
                  <a:srgbClr val="FFC000"/>
                </a:solidFill>
                <a:latin typeface="微软雅黑" panose="020B0503020204020204" pitchFamily="34" charset="-122"/>
                <a:ea typeface="微软雅黑" panose="020B0503020204020204" pitchFamily="34" charset="-122"/>
              </a:rPr>
              <a:t>Given</a:t>
            </a: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给出事件发生的前置条件（</a:t>
            </a:r>
            <a:r>
              <a:rPr lang="zh-CN" altLang="en-US" sz="2000" b="1" dirty="0">
                <a:solidFill>
                  <a:srgbClr val="FF0000"/>
                </a:solidFill>
                <a:latin typeface="微软雅黑" panose="020B0503020204020204" pitchFamily="34" charset="-122"/>
                <a:ea typeface="微软雅黑" panose="020B0503020204020204" pitchFamily="34" charset="-122"/>
              </a:rPr>
              <a:t>前置</a:t>
            </a:r>
            <a:r>
              <a:rPr lang="zh-CN" altLang="en-US" sz="2000" b="1" dirty="0" smtClean="0">
                <a:solidFill>
                  <a:srgbClr val="FF0000"/>
                </a:solidFill>
                <a:latin typeface="微软雅黑" panose="020B0503020204020204" pitchFamily="34" charset="-122"/>
                <a:ea typeface="微软雅黑" panose="020B0503020204020204" pitchFamily="34" charset="-122"/>
              </a:rPr>
              <a:t>条件</a:t>
            </a:r>
            <a:r>
              <a:rPr lang="zh-CN" altLang="en-US" sz="2000" b="1" dirty="0">
                <a:solidFill>
                  <a:schemeClr val="bg1"/>
                </a:solidFill>
                <a:latin typeface="微软雅黑" panose="020B0503020204020204" pitchFamily="34" charset="-122"/>
                <a:ea typeface="微软雅黑" panose="020B0503020204020204" pitchFamily="34" charset="-122"/>
              </a:rPr>
              <a:t>）</a:t>
            </a:r>
          </a:p>
        </p:txBody>
      </p:sp>
      <p:sp>
        <p:nvSpPr>
          <p:cNvPr id="9" name="文本框 8">
            <a:extLst>
              <a:ext uri="{FF2B5EF4-FFF2-40B4-BE49-F238E27FC236}">
                <a16:creationId xmlns="" xmlns:a16="http://schemas.microsoft.com/office/drawing/2014/main" id="{E1B9F1AB-47DF-45AB-A674-F3459997B560}"/>
              </a:ext>
            </a:extLst>
          </p:cNvPr>
          <p:cNvSpPr txBox="1"/>
          <p:nvPr/>
        </p:nvSpPr>
        <p:spPr>
          <a:xfrm>
            <a:off x="403401" y="4876044"/>
            <a:ext cx="5153329" cy="400110"/>
          </a:xfrm>
          <a:prstGeom prst="rect">
            <a:avLst/>
          </a:prstGeom>
          <a:noFill/>
        </p:spPr>
        <p:txBody>
          <a:bodyPr wrap="square" rtlCol="0">
            <a:spAutoFit/>
          </a:bodyPr>
          <a:lstStyle/>
          <a:p>
            <a:pPr marL="342900" indent="-342900">
              <a:buFont typeface="Arial" charset="0"/>
              <a:buChar char="•"/>
            </a:pPr>
            <a:r>
              <a:rPr lang="en-US" altLang="zh-CN" sz="2000" b="1" dirty="0">
                <a:solidFill>
                  <a:srgbClr val="FFC000"/>
                </a:solidFill>
                <a:latin typeface="微软雅黑" panose="020B0503020204020204" pitchFamily="34" charset="-122"/>
                <a:ea typeface="微软雅黑" panose="020B0503020204020204" pitchFamily="34" charset="-122"/>
              </a:rPr>
              <a:t>When</a:t>
            </a: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描述当前事件发生 （</a:t>
            </a:r>
            <a:r>
              <a:rPr lang="zh-CN" altLang="en-US" sz="2000" b="1" dirty="0">
                <a:solidFill>
                  <a:srgbClr val="FF0000"/>
                </a:solidFill>
                <a:latin typeface="微软雅黑" panose="020B0503020204020204" pitchFamily="34" charset="-122"/>
                <a:ea typeface="微软雅黑" panose="020B0503020204020204" pitchFamily="34" charset="-122"/>
              </a:rPr>
              <a:t>触发事件</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 xmlns:a16="http://schemas.microsoft.com/office/drawing/2014/main" id="{E1B9F1AB-47DF-45AB-A674-F3459997B560}"/>
              </a:ext>
            </a:extLst>
          </p:cNvPr>
          <p:cNvSpPr txBox="1"/>
          <p:nvPr/>
        </p:nvSpPr>
        <p:spPr>
          <a:xfrm>
            <a:off x="403401" y="5570855"/>
            <a:ext cx="5451299" cy="400110"/>
          </a:xfrm>
          <a:prstGeom prst="rect">
            <a:avLst/>
          </a:prstGeom>
          <a:noFill/>
        </p:spPr>
        <p:txBody>
          <a:bodyPr wrap="square" rtlCol="0">
            <a:spAutoFit/>
          </a:bodyPr>
          <a:lstStyle/>
          <a:p>
            <a:pPr marL="342900" indent="-342900">
              <a:buFont typeface="Arial" charset="0"/>
              <a:buChar char="•"/>
            </a:pPr>
            <a:r>
              <a:rPr lang="en-US" altLang="zh-CN" sz="2000" b="1" dirty="0">
                <a:solidFill>
                  <a:srgbClr val="FFC000"/>
                </a:solidFill>
                <a:latin typeface="微软雅黑" panose="020B0503020204020204" pitchFamily="34" charset="-122"/>
                <a:ea typeface="微软雅黑" panose="020B0503020204020204" pitchFamily="34" charset="-122"/>
              </a:rPr>
              <a:t>Then</a:t>
            </a: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描述事件处理结果 （</a:t>
            </a:r>
            <a:r>
              <a:rPr lang="zh-CN" altLang="en-US" sz="2000" b="1" dirty="0">
                <a:solidFill>
                  <a:srgbClr val="FF0000"/>
                </a:solidFill>
                <a:latin typeface="微软雅黑" panose="020B0503020204020204" pitchFamily="34" charset="-122"/>
                <a:ea typeface="微软雅黑" panose="020B0503020204020204" pitchFamily="34" charset="-122"/>
              </a:rPr>
              <a:t>捕获事件</a:t>
            </a:r>
            <a:r>
              <a:rPr lang="zh-CN" altLang="en-US" sz="2000" b="1" dirty="0" smtClean="0">
                <a:solidFill>
                  <a:srgbClr val="FF0000"/>
                </a:solidFill>
                <a:latin typeface="微软雅黑" panose="020B0503020204020204" pitchFamily="34" charset="-122"/>
                <a:ea typeface="微软雅黑" panose="020B0503020204020204" pitchFamily="34" charset="-122"/>
              </a:rPr>
              <a:t>结果</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 xmlns:a16="http://schemas.microsoft.com/office/drawing/2014/main" id="{BB197B71-BE09-4D97-BC9D-79AF98900245}"/>
              </a:ext>
            </a:extLst>
          </p:cNvPr>
          <p:cNvSpPr txBox="1"/>
          <p:nvPr/>
        </p:nvSpPr>
        <p:spPr>
          <a:xfrm>
            <a:off x="403406" y="2666335"/>
            <a:ext cx="3585886"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altLang="zh-CN" sz="2400" b="1" dirty="0" smtClean="0">
                <a:solidFill>
                  <a:schemeClr val="accent2"/>
                </a:solidFill>
                <a:latin typeface="微软雅黑" panose="020B0503020204020204" pitchFamily="34" charset="-122"/>
                <a:ea typeface="微软雅黑" panose="020B0503020204020204" pitchFamily="34" charset="-122"/>
              </a:rPr>
              <a:t>B</a:t>
            </a:r>
            <a:r>
              <a:rPr lang="en-US" altLang="zh-CN" sz="2400" b="1" noProof="0" dirty="0" smtClean="0">
                <a:solidFill>
                  <a:schemeClr val="accent2"/>
                </a:solidFill>
                <a:latin typeface="微软雅黑" panose="020B0503020204020204" pitchFamily="34" charset="-122"/>
                <a:ea typeface="微软雅黑" panose="020B0503020204020204" pitchFamily="34" charset="-122"/>
              </a:rPr>
              <a:t>DD </a:t>
            </a:r>
            <a:r>
              <a:rPr lang="zh-CN" altLang="en-US" sz="2400" b="1" dirty="0" smtClean="0">
                <a:solidFill>
                  <a:schemeClr val="accent2"/>
                </a:solidFill>
                <a:latin typeface="微软雅黑" panose="020B0503020204020204" pitchFamily="34" charset="-122"/>
                <a:ea typeface="微软雅黑" panose="020B0503020204020204" pitchFamily="34" charset="-122"/>
              </a:rPr>
              <a:t>一般步骤</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45461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09" y="362924"/>
            <a:ext cx="8943791" cy="584775"/>
          </a:xfrm>
          <a:prstGeom prst="rect">
            <a:avLst/>
          </a:prstGeom>
          <a:noFill/>
        </p:spPr>
        <p:txBody>
          <a:bodyPr wrap="square" rtlCol="0">
            <a:spAutoFit/>
          </a:bodyPr>
          <a:lstStyle/>
          <a:p>
            <a:pPr lvl="0">
              <a:defRPr/>
            </a:pPr>
            <a:r>
              <a:rPr lang="en-US" altLang="zh-CN" sz="3200" b="1" dirty="0" smtClean="0">
                <a:solidFill>
                  <a:srgbClr val="00B0F0"/>
                </a:solidFill>
                <a:latin typeface="微软雅黑" panose="020B0503020204020204" pitchFamily="34" charset="-122"/>
                <a:ea typeface="微软雅黑" panose="020B0503020204020204" pitchFamily="34" charset="-122"/>
              </a:rPr>
              <a:t>Behavior </a:t>
            </a:r>
            <a:r>
              <a:rPr lang="en-US" altLang="zh-CN" sz="3200" b="1" dirty="0">
                <a:solidFill>
                  <a:srgbClr val="00B0F0"/>
                </a:solidFill>
                <a:latin typeface="微软雅黑" panose="020B0503020204020204" pitchFamily="34" charset="-122"/>
                <a:ea typeface="微软雅黑" panose="020B0503020204020204" pitchFamily="34" charset="-122"/>
              </a:rPr>
              <a:t>Driven </a:t>
            </a:r>
            <a:r>
              <a:rPr lang="en-US" altLang="zh-CN" sz="3200" b="1" dirty="0" smtClean="0">
                <a:solidFill>
                  <a:srgbClr val="00B0F0"/>
                </a:solidFill>
                <a:latin typeface="微软雅黑" panose="020B0503020204020204" pitchFamily="34" charset="-122"/>
                <a:ea typeface="微软雅黑" panose="020B0503020204020204" pitchFamily="34" charset="-122"/>
              </a:rPr>
              <a:t>Development</a:t>
            </a:r>
            <a:r>
              <a:rPr lang="zh-CN" altLang="en-US" sz="3200" b="1" noProof="0" dirty="0" smtClean="0">
                <a:solidFill>
                  <a:srgbClr val="00B0F0"/>
                </a:solidFill>
                <a:latin typeface="微软雅黑" panose="020B0503020204020204" pitchFamily="34" charset="-122"/>
                <a:ea typeface="微软雅黑" panose="020B0503020204020204" pitchFamily="34" charset="-122"/>
              </a:rPr>
              <a:t>行为驱动开发</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BB197B71-BE09-4D97-BC9D-79AF98900245}"/>
              </a:ext>
            </a:extLst>
          </p:cNvPr>
          <p:cNvSpPr txBox="1"/>
          <p:nvPr/>
        </p:nvSpPr>
        <p:spPr>
          <a:xfrm>
            <a:off x="403409" y="1177755"/>
            <a:ext cx="5392480"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altLang="zh-CN" sz="2400" b="1" dirty="0" smtClean="0">
                <a:solidFill>
                  <a:schemeClr val="accent2"/>
                </a:solidFill>
                <a:latin typeface="微软雅黑" panose="020B0503020204020204" pitchFamily="34" charset="-122"/>
                <a:ea typeface="微软雅黑" panose="020B0503020204020204" pitchFamily="34" charset="-122"/>
              </a:rPr>
              <a:t>B</a:t>
            </a:r>
            <a:r>
              <a:rPr lang="en-US" altLang="zh-CN" sz="2400" b="1" noProof="0" dirty="0" smtClean="0">
                <a:solidFill>
                  <a:schemeClr val="accent2"/>
                </a:solidFill>
                <a:latin typeface="微软雅黑" panose="020B0503020204020204" pitchFamily="34" charset="-122"/>
                <a:ea typeface="微软雅黑" panose="020B0503020204020204" pitchFamily="34" charset="-122"/>
              </a:rPr>
              <a:t>DD</a:t>
            </a:r>
            <a:r>
              <a:rPr lang="zh-CN" altLang="en-US" sz="2400" b="1" dirty="0">
                <a:solidFill>
                  <a:schemeClr val="accent2"/>
                </a:solidFill>
                <a:latin typeface="微软雅黑" panose="020B0503020204020204" pitchFamily="34" charset="-122"/>
                <a:ea typeface="微软雅黑" panose="020B0503020204020204" pitchFamily="34" charset="-122"/>
              </a:rPr>
              <a:t> </a:t>
            </a:r>
            <a:r>
              <a:rPr lang="zh-CN" altLang="en-US" sz="2400" b="1" dirty="0" smtClean="0">
                <a:solidFill>
                  <a:schemeClr val="accent2"/>
                </a:solidFill>
                <a:latin typeface="微软雅黑" panose="020B0503020204020204" pitchFamily="34" charset="-122"/>
                <a:ea typeface="微软雅黑" panose="020B0503020204020204" pitchFamily="34" charset="-122"/>
              </a:rPr>
              <a:t>在单元测试中的应用</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 xmlns:a16="http://schemas.microsoft.com/office/drawing/2014/main" id="{E1B9F1AB-47DF-45AB-A674-F3459997B560}"/>
              </a:ext>
            </a:extLst>
          </p:cNvPr>
          <p:cNvSpPr txBox="1"/>
          <p:nvPr/>
        </p:nvSpPr>
        <p:spPr>
          <a:xfrm>
            <a:off x="844063" y="2715951"/>
            <a:ext cx="4801637" cy="707886"/>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设置</a:t>
            </a:r>
            <a:r>
              <a:rPr lang="zh-CN" altLang="en-US" sz="2000" b="1" dirty="0">
                <a:solidFill>
                  <a:schemeClr val="bg1"/>
                </a:solidFill>
                <a:latin typeface="微软雅黑" panose="020B0503020204020204" pitchFamily="34" charset="-122"/>
                <a:ea typeface="微软雅黑" panose="020B0503020204020204" pitchFamily="34" charset="-122"/>
              </a:rPr>
              <a:t>测试环境和测试参数 ，使用</a:t>
            </a:r>
            <a:r>
              <a:rPr lang="en-US" altLang="zh-CN" sz="2000" b="1" dirty="0">
                <a:solidFill>
                  <a:schemeClr val="bg1"/>
                </a:solidFill>
                <a:latin typeface="微软雅黑" panose="020B0503020204020204" pitchFamily="34" charset="-122"/>
                <a:ea typeface="微软雅黑" panose="020B0503020204020204" pitchFamily="34" charset="-122"/>
              </a:rPr>
              <a:t>Mock</a:t>
            </a:r>
            <a:r>
              <a:rPr lang="zh-CN" altLang="en-US" sz="2000" b="1" dirty="0">
                <a:solidFill>
                  <a:schemeClr val="bg1"/>
                </a:solidFill>
                <a:latin typeface="微软雅黑" panose="020B0503020204020204" pitchFamily="34" charset="-122"/>
                <a:ea typeface="微软雅黑" panose="020B0503020204020204" pitchFamily="34" charset="-122"/>
              </a:rPr>
              <a:t>模拟参数和返回</a:t>
            </a:r>
            <a:r>
              <a:rPr lang="zh-CN" altLang="en-US" sz="2000" b="1" dirty="0" smtClean="0">
                <a:solidFill>
                  <a:schemeClr val="bg1"/>
                </a:solidFill>
                <a:latin typeface="微软雅黑" panose="020B0503020204020204" pitchFamily="34" charset="-122"/>
                <a:ea typeface="微软雅黑" panose="020B0503020204020204" pitchFamily="34" charset="-122"/>
              </a:rPr>
              <a:t>值</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 xmlns:a16="http://schemas.microsoft.com/office/drawing/2014/main" id="{E1B9F1AB-47DF-45AB-A674-F3459997B560}"/>
              </a:ext>
            </a:extLst>
          </p:cNvPr>
          <p:cNvSpPr txBox="1"/>
          <p:nvPr/>
        </p:nvSpPr>
        <p:spPr>
          <a:xfrm>
            <a:off x="844063" y="4102492"/>
            <a:ext cx="5153329" cy="40011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调用被测试的方法</a:t>
            </a:r>
            <a:r>
              <a:rPr lang="zh-CN" altLang="en-US" sz="2000" b="1" dirty="0" smtClean="0">
                <a:solidFill>
                  <a:schemeClr val="bg1"/>
                </a:solidFill>
                <a:latin typeface="微软雅黑" panose="020B0503020204020204" pitchFamily="34" charset="-122"/>
                <a:ea typeface="微软雅黑" panose="020B0503020204020204" pitchFamily="34" charset="-122"/>
              </a:rPr>
              <a:t>，执行测</a:t>
            </a:r>
            <a:r>
              <a:rPr lang="zh-CN" altLang="en-US" sz="2000" b="1" dirty="0">
                <a:solidFill>
                  <a:schemeClr val="bg1"/>
                </a:solidFill>
                <a:latin typeface="微软雅黑" panose="020B0503020204020204" pitchFamily="34" charset="-122"/>
                <a:ea typeface="微软雅黑" panose="020B0503020204020204" pitchFamily="34" charset="-122"/>
              </a:rPr>
              <a:t>试用</a:t>
            </a:r>
            <a:r>
              <a:rPr lang="zh-CN" altLang="en-US" sz="2000" b="1" dirty="0" smtClean="0">
                <a:solidFill>
                  <a:schemeClr val="bg1"/>
                </a:solidFill>
                <a:latin typeface="微软雅黑" panose="020B0503020204020204" pitchFamily="34" charset="-122"/>
                <a:ea typeface="微软雅黑" panose="020B0503020204020204" pitchFamily="34" charset="-122"/>
              </a:rPr>
              <a:t>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 xmlns:a16="http://schemas.microsoft.com/office/drawing/2014/main" id="{E1B9F1AB-47DF-45AB-A674-F3459997B560}"/>
              </a:ext>
            </a:extLst>
          </p:cNvPr>
          <p:cNvSpPr txBox="1"/>
          <p:nvPr/>
        </p:nvSpPr>
        <p:spPr>
          <a:xfrm>
            <a:off x="844063" y="5141127"/>
            <a:ext cx="5153329" cy="40011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使用断言判断返回结果是否与预期</a:t>
            </a:r>
            <a:r>
              <a:rPr lang="zh-CN" altLang="en-US" sz="2000" b="1" dirty="0" smtClean="0">
                <a:solidFill>
                  <a:schemeClr val="bg1"/>
                </a:solidFill>
                <a:latin typeface="微软雅黑" panose="020B0503020204020204" pitchFamily="34" charset="-122"/>
                <a:ea typeface="微软雅黑" panose="020B0503020204020204" pitchFamily="34" charset="-122"/>
              </a:rPr>
              <a:t>一致</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 xmlns:a16="http://schemas.microsoft.com/office/drawing/2014/main" id="{E1B9F1AB-47DF-45AB-A674-F3459997B560}"/>
              </a:ext>
            </a:extLst>
          </p:cNvPr>
          <p:cNvSpPr txBox="1"/>
          <p:nvPr/>
        </p:nvSpPr>
        <p:spPr>
          <a:xfrm>
            <a:off x="522983" y="2283205"/>
            <a:ext cx="5153329" cy="400110"/>
          </a:xfrm>
          <a:prstGeom prst="rect">
            <a:avLst/>
          </a:prstGeom>
          <a:noFill/>
        </p:spPr>
        <p:txBody>
          <a:bodyPr wrap="square" rtlCol="0">
            <a:spAutoFit/>
          </a:bodyPr>
          <a:lstStyle/>
          <a:p>
            <a:r>
              <a:rPr lang="en-US" altLang="zh-CN" sz="2000" b="1" dirty="0" smtClean="0">
                <a:solidFill>
                  <a:srgbClr val="FFC000"/>
                </a:solidFill>
                <a:latin typeface="微软雅黑" panose="020B0503020204020204" pitchFamily="34" charset="-122"/>
                <a:ea typeface="微软雅黑" panose="020B0503020204020204" pitchFamily="34" charset="-122"/>
              </a:rPr>
              <a:t>Given</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连接器 10"/>
          <p:cNvSpPr/>
          <p:nvPr/>
        </p:nvSpPr>
        <p:spPr>
          <a:xfrm>
            <a:off x="640255" y="2823703"/>
            <a:ext cx="161603" cy="158647"/>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 xmlns:a16="http://schemas.microsoft.com/office/drawing/2014/main" id="{E1B9F1AB-47DF-45AB-A674-F3459997B560}"/>
              </a:ext>
            </a:extLst>
          </p:cNvPr>
          <p:cNvSpPr txBox="1"/>
          <p:nvPr/>
        </p:nvSpPr>
        <p:spPr>
          <a:xfrm>
            <a:off x="522984" y="3643072"/>
            <a:ext cx="5153329" cy="400110"/>
          </a:xfrm>
          <a:prstGeom prst="rect">
            <a:avLst/>
          </a:prstGeom>
          <a:noFill/>
        </p:spPr>
        <p:txBody>
          <a:bodyPr wrap="square" rtlCol="0">
            <a:spAutoFit/>
          </a:bodyPr>
          <a:lstStyle/>
          <a:p>
            <a:r>
              <a:rPr lang="en-US" altLang="zh-CN" sz="2000" b="1" dirty="0" smtClean="0">
                <a:solidFill>
                  <a:srgbClr val="FFC000"/>
                </a:solidFill>
                <a:latin typeface="微软雅黑" panose="020B0503020204020204" pitchFamily="34" charset="-122"/>
                <a:ea typeface="微软雅黑" panose="020B0503020204020204" pitchFamily="34" charset="-122"/>
              </a:rPr>
              <a:t>When</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连接器 13"/>
          <p:cNvSpPr/>
          <p:nvPr/>
        </p:nvSpPr>
        <p:spPr>
          <a:xfrm>
            <a:off x="640255" y="4222958"/>
            <a:ext cx="161603" cy="158647"/>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 xmlns:a16="http://schemas.microsoft.com/office/drawing/2014/main" id="{E1B9F1AB-47DF-45AB-A674-F3459997B560}"/>
              </a:ext>
            </a:extLst>
          </p:cNvPr>
          <p:cNvSpPr txBox="1"/>
          <p:nvPr/>
        </p:nvSpPr>
        <p:spPr>
          <a:xfrm>
            <a:off x="522984" y="4721837"/>
            <a:ext cx="5153329" cy="400110"/>
          </a:xfrm>
          <a:prstGeom prst="rect">
            <a:avLst/>
          </a:prstGeom>
          <a:noFill/>
        </p:spPr>
        <p:txBody>
          <a:bodyPr wrap="square" rtlCol="0">
            <a:spAutoFit/>
          </a:bodyPr>
          <a:lstStyle/>
          <a:p>
            <a:r>
              <a:rPr lang="en-US" altLang="zh-CN" sz="2000" b="1" dirty="0" smtClean="0">
                <a:solidFill>
                  <a:srgbClr val="FFC000"/>
                </a:solidFill>
                <a:latin typeface="微软雅黑" panose="020B0503020204020204" pitchFamily="34" charset="-122"/>
                <a:ea typeface="微软雅黑" panose="020B0503020204020204" pitchFamily="34" charset="-122"/>
              </a:rPr>
              <a:t>Then</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6" name="连接器 15"/>
          <p:cNvSpPr/>
          <p:nvPr/>
        </p:nvSpPr>
        <p:spPr>
          <a:xfrm>
            <a:off x="640255" y="5245411"/>
            <a:ext cx="161603" cy="158647"/>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312" y="2325950"/>
            <a:ext cx="6323430" cy="3610616"/>
          </a:xfrm>
          <a:prstGeom prst="rect">
            <a:avLst/>
          </a:prstGeom>
        </p:spPr>
      </p:pic>
    </p:spTree>
    <p:extLst>
      <p:ext uri="{BB962C8B-B14F-4D97-AF65-F5344CB8AC3E}">
        <p14:creationId xmlns:p14="http://schemas.microsoft.com/office/powerpoint/2010/main" val="13223034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62500BA0-5435-4394-A67D-935D06E8473D}"/>
              </a:ext>
            </a:extLst>
          </p:cNvPr>
          <p:cNvPicPr>
            <a:picLocks noChangeAspect="1"/>
          </p:cNvPicPr>
          <p:nvPr/>
        </p:nvPicPr>
        <p:blipFill rotWithShape="1">
          <a:blip r:embed="rId2"/>
          <a:srcRect l="60878"/>
          <a:stretch/>
        </p:blipFill>
        <p:spPr>
          <a:xfrm>
            <a:off x="6096000" y="652085"/>
            <a:ext cx="6269207" cy="5314808"/>
          </a:xfrm>
          <a:prstGeom prst="rect">
            <a:avLst/>
          </a:prstGeom>
          <a:solidFill>
            <a:srgbClr val="0A0F23"/>
          </a:solidFill>
          <a:effectLst>
            <a:softEdge rad="927100"/>
          </a:effectLst>
        </p:spPr>
      </p:pic>
      <p:sp>
        <p:nvSpPr>
          <p:cNvPr id="11" name="文本框 10">
            <a:extLst>
              <a:ext uri="{FF2B5EF4-FFF2-40B4-BE49-F238E27FC236}">
                <a16:creationId xmlns="" xmlns:a16="http://schemas.microsoft.com/office/drawing/2014/main" id="{070AA53B-EE7D-407A-93E5-ACCD74BA7C5C}"/>
              </a:ext>
            </a:extLst>
          </p:cNvPr>
          <p:cNvSpPr txBox="1"/>
          <p:nvPr/>
        </p:nvSpPr>
        <p:spPr>
          <a:xfrm>
            <a:off x="487679" y="2604821"/>
            <a:ext cx="3722371"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rPr>
              <a:t>PART 04</a:t>
            </a:r>
            <a:endParaRPr kumimoji="0" lang="zh-CN" altLang="en-US"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endParaRPr>
          </a:p>
        </p:txBody>
      </p:sp>
      <p:sp>
        <p:nvSpPr>
          <p:cNvPr id="12" name="矩形 11">
            <a:extLst>
              <a:ext uri="{FF2B5EF4-FFF2-40B4-BE49-F238E27FC236}">
                <a16:creationId xmlns="" xmlns:a16="http://schemas.microsoft.com/office/drawing/2014/main" id="{1365D9B2-CE2D-4820-B0DA-C0FD3C575F5F}"/>
              </a:ext>
            </a:extLst>
          </p:cNvPr>
          <p:cNvSpPr/>
          <p:nvPr/>
        </p:nvSpPr>
        <p:spPr>
          <a:xfrm>
            <a:off x="487679" y="3837807"/>
            <a:ext cx="4232366" cy="63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 </a:t>
            </a:r>
            <a:r>
              <a:rPr lang="zh-CN" altLang="en-US" sz="2000" b="1" dirty="0" smtClean="0">
                <a:solidFill>
                  <a:prstClr val="black">
                    <a:lumMod val="85000"/>
                    <a:lumOff val="15000"/>
                  </a:prstClr>
                </a:solidFill>
                <a:latin typeface="微软雅黑" panose="020B0503020204020204" pitchFamily="34" charset="-122"/>
                <a:ea typeface="微软雅黑" panose="020B0503020204020204" pitchFamily="34" charset="-122"/>
              </a:rPr>
              <a:t>单元测试技术架构</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a:extLst>
              <a:ext uri="{FF2B5EF4-FFF2-40B4-BE49-F238E27FC236}">
                <a16:creationId xmlns="" xmlns:a16="http://schemas.microsoft.com/office/drawing/2014/main" id="{9D9CC490-11D4-4019-960D-2E0BA57F3E51}"/>
              </a:ext>
            </a:extLst>
          </p:cNvPr>
          <p:cNvPicPr>
            <a:picLocks noChangeAspect="1"/>
          </p:cNvPicPr>
          <p:nvPr/>
        </p:nvPicPr>
        <p:blipFill rotWithShape="1">
          <a:blip r:embed="rId2"/>
          <a:srcRect l="60878"/>
          <a:stretch/>
        </p:blipFill>
        <p:spPr>
          <a:xfrm>
            <a:off x="-5153300" y="547581"/>
            <a:ext cx="6269207" cy="5314808"/>
          </a:xfrm>
          <a:prstGeom prst="rect">
            <a:avLst/>
          </a:prstGeom>
          <a:solidFill>
            <a:srgbClr val="0A0F23"/>
          </a:solidFill>
          <a:effectLst>
            <a:softEdge rad="927100"/>
          </a:effectLst>
        </p:spPr>
      </p:pic>
    </p:spTree>
    <p:extLst>
      <p:ext uri="{BB962C8B-B14F-4D97-AF65-F5344CB8AC3E}">
        <p14:creationId xmlns:p14="http://schemas.microsoft.com/office/powerpoint/2010/main" val="307710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10" y="362924"/>
            <a:ext cx="6327590"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dirty="0" smtClean="0">
                <a:solidFill>
                  <a:srgbClr val="00B0F0"/>
                </a:solidFill>
                <a:latin typeface="微软雅黑" panose="020B0503020204020204" pitchFamily="34" charset="-122"/>
                <a:ea typeface="微软雅黑" panose="020B0503020204020204" pitchFamily="34" charset="-122"/>
              </a:rPr>
              <a:t>单元测试技术栈</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 xmlns:a16="http://schemas.microsoft.com/office/drawing/2014/main" id="{BB197B71-BE09-4D97-BC9D-79AF98900245}"/>
              </a:ext>
            </a:extLst>
          </p:cNvPr>
          <p:cNvSpPr txBox="1"/>
          <p:nvPr/>
        </p:nvSpPr>
        <p:spPr>
          <a:xfrm>
            <a:off x="411770" y="1368042"/>
            <a:ext cx="3044331"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zh-CN" altLang="en-US" sz="2400" b="1" dirty="0" smtClean="0">
                <a:solidFill>
                  <a:schemeClr val="accent2"/>
                </a:solidFill>
                <a:latin typeface="微软雅黑" panose="020B0503020204020204" pitchFamily="34" charset="-122"/>
                <a:ea typeface="微软雅黑" panose="020B0503020204020204" pitchFamily="34" charset="-122"/>
              </a:rPr>
              <a:t>单元测试引擎</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 xmlns:a16="http://schemas.microsoft.com/office/drawing/2014/main" id="{E1B9F1AB-47DF-45AB-A674-F3459997B560}"/>
              </a:ext>
            </a:extLst>
          </p:cNvPr>
          <p:cNvSpPr txBox="1"/>
          <p:nvPr/>
        </p:nvSpPr>
        <p:spPr>
          <a:xfrm>
            <a:off x="467459" y="2039032"/>
            <a:ext cx="1540839" cy="400110"/>
          </a:xfrm>
          <a:prstGeom prst="rect">
            <a:avLst/>
          </a:prstGeom>
          <a:noFill/>
        </p:spPr>
        <p:txBody>
          <a:bodyPr wrap="square" rtlCol="0">
            <a:spAutoFit/>
          </a:bodyPr>
          <a:lstStyle/>
          <a:p>
            <a:pPr algn="l"/>
            <a:r>
              <a:rPr lang="en-US" altLang="zh-CN" sz="2000" b="1" dirty="0" smtClean="0">
                <a:solidFill>
                  <a:schemeClr val="bg1"/>
                </a:solidFill>
                <a:latin typeface="微软雅黑" panose="020B0503020204020204" pitchFamily="34" charset="-122"/>
                <a:ea typeface="微软雅黑" panose="020B0503020204020204" pitchFamily="34" charset="-122"/>
              </a:rPr>
              <a:t>JUnit4/5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 xmlns:a16="http://schemas.microsoft.com/office/drawing/2014/main" id="{E1B9F1AB-47DF-45AB-A674-F3459997B560}"/>
              </a:ext>
            </a:extLst>
          </p:cNvPr>
          <p:cNvSpPr txBox="1"/>
          <p:nvPr/>
        </p:nvSpPr>
        <p:spPr>
          <a:xfrm>
            <a:off x="530555" y="5859307"/>
            <a:ext cx="1739153" cy="400110"/>
          </a:xfrm>
          <a:prstGeom prst="rect">
            <a:avLst/>
          </a:prstGeom>
          <a:noFill/>
        </p:spPr>
        <p:txBody>
          <a:bodyPr wrap="square" rtlCol="0">
            <a:spAutoFit/>
          </a:bodyPr>
          <a:lstStyle/>
          <a:p>
            <a:r>
              <a:rPr lang="en-US" altLang="zh-CN" sz="2000" b="1" dirty="0" err="1" smtClean="0">
                <a:solidFill>
                  <a:schemeClr val="bg1"/>
                </a:solidFill>
                <a:latin typeface="微软雅黑" panose="020B0503020204020204" pitchFamily="34" charset="-122"/>
                <a:ea typeface="微软雅黑" panose="020B0503020204020204" pitchFamily="34" charset="-122"/>
              </a:rPr>
              <a:t>AssertJ</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 xmlns:a16="http://schemas.microsoft.com/office/drawing/2014/main" id="{E1B9F1AB-47DF-45AB-A674-F3459997B560}"/>
              </a:ext>
            </a:extLst>
          </p:cNvPr>
          <p:cNvSpPr txBox="1"/>
          <p:nvPr/>
        </p:nvSpPr>
        <p:spPr>
          <a:xfrm>
            <a:off x="403409" y="3323810"/>
            <a:ext cx="2663347"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 </a:t>
            </a:r>
            <a:r>
              <a:rPr lang="en-US" altLang="zh-CN" sz="2000" b="1" smtClean="0">
                <a:solidFill>
                  <a:schemeClr val="bg1"/>
                </a:solidFill>
                <a:latin typeface="微软雅黑" panose="020B0503020204020204" pitchFamily="34" charset="-122"/>
                <a:ea typeface="微软雅黑" panose="020B0503020204020204" pitchFamily="34" charset="-122"/>
              </a:rPr>
              <a:t>Mockito</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 xmlns:a16="http://schemas.microsoft.com/office/drawing/2014/main" id="{E1B9F1AB-47DF-45AB-A674-F3459997B560}"/>
              </a:ext>
            </a:extLst>
          </p:cNvPr>
          <p:cNvSpPr txBox="1"/>
          <p:nvPr/>
        </p:nvSpPr>
        <p:spPr>
          <a:xfrm>
            <a:off x="530555" y="5167910"/>
            <a:ext cx="1901796" cy="400110"/>
          </a:xfrm>
          <a:prstGeom prst="rect">
            <a:avLst/>
          </a:prstGeom>
          <a:noFill/>
        </p:spPr>
        <p:txBody>
          <a:bodyPr wrap="square" rtlCol="0">
            <a:spAutoFit/>
          </a:bodyPr>
          <a:lstStyle/>
          <a:p>
            <a:r>
              <a:rPr lang="en-US" altLang="zh-CN" sz="2000" b="1" dirty="0" err="1" smtClean="0">
                <a:solidFill>
                  <a:schemeClr val="bg1"/>
                </a:solidFill>
                <a:latin typeface="微软雅黑" panose="020B0503020204020204" pitchFamily="34" charset="-122"/>
                <a:ea typeface="微软雅黑" panose="020B0503020204020204" pitchFamily="34" charset="-122"/>
              </a:rPr>
              <a:t>Hamcrest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 xmlns:a16="http://schemas.microsoft.com/office/drawing/2014/main" id="{E1B9F1AB-47DF-45AB-A674-F3459997B560}"/>
              </a:ext>
            </a:extLst>
          </p:cNvPr>
          <p:cNvSpPr txBox="1"/>
          <p:nvPr/>
        </p:nvSpPr>
        <p:spPr>
          <a:xfrm>
            <a:off x="1993295" y="5167910"/>
            <a:ext cx="2022305"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 </a:t>
            </a:r>
            <a:r>
              <a:rPr lang="en-US" altLang="zh-CN" sz="2000" b="1" dirty="0" err="1" smtClean="0">
                <a:solidFill>
                  <a:schemeClr val="bg1"/>
                </a:solidFill>
                <a:latin typeface="微软雅黑" panose="020B0503020204020204" pitchFamily="34" charset="-122"/>
                <a:ea typeface="微软雅黑" panose="020B0503020204020204" pitchFamily="34" charset="-122"/>
              </a:rPr>
              <a:t>JSONassert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 xmlns:a16="http://schemas.microsoft.com/office/drawing/2014/main" id="{E1B9F1AB-47DF-45AB-A674-F3459997B560}"/>
              </a:ext>
            </a:extLst>
          </p:cNvPr>
          <p:cNvSpPr txBox="1"/>
          <p:nvPr/>
        </p:nvSpPr>
        <p:spPr>
          <a:xfrm>
            <a:off x="2004500" y="5859307"/>
            <a:ext cx="1773148"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 </a:t>
            </a:r>
            <a:r>
              <a:rPr lang="en-US" altLang="zh-CN" sz="2000" b="1" dirty="0" err="1" smtClean="0">
                <a:solidFill>
                  <a:schemeClr val="bg1"/>
                </a:solidFill>
                <a:latin typeface="微软雅黑" panose="020B0503020204020204" pitchFamily="34" charset="-122"/>
                <a:ea typeface="微软雅黑" panose="020B0503020204020204" pitchFamily="34" charset="-122"/>
              </a:rPr>
              <a:t>JsonPath</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235" y="2141685"/>
            <a:ext cx="7035800" cy="4117732"/>
          </a:xfrm>
          <a:prstGeom prst="rect">
            <a:avLst/>
          </a:prstGeom>
        </p:spPr>
      </p:pic>
      <p:sp>
        <p:nvSpPr>
          <p:cNvPr id="19" name="文本框 18">
            <a:extLst>
              <a:ext uri="{FF2B5EF4-FFF2-40B4-BE49-F238E27FC236}">
                <a16:creationId xmlns="" xmlns:a16="http://schemas.microsoft.com/office/drawing/2014/main" id="{BB197B71-BE09-4D97-BC9D-79AF98900245}"/>
              </a:ext>
            </a:extLst>
          </p:cNvPr>
          <p:cNvSpPr txBox="1"/>
          <p:nvPr/>
        </p:nvSpPr>
        <p:spPr>
          <a:xfrm>
            <a:off x="4508780" y="1354364"/>
            <a:ext cx="7035800" cy="461665"/>
          </a:xfrm>
          <a:prstGeom prst="rect">
            <a:avLst/>
          </a:prstGeom>
          <a:noFill/>
        </p:spPr>
        <p:txBody>
          <a:bodyPr wrap="square" rtlCol="0">
            <a:spAutoFit/>
          </a:bodyPr>
          <a:lstStyle/>
          <a:p>
            <a:pPr>
              <a:defRPr/>
            </a:pPr>
            <a:r>
              <a:rPr lang="zh-CN" altLang="en-US" sz="2400" b="1" dirty="0">
                <a:solidFill>
                  <a:schemeClr val="accent2"/>
                </a:solidFill>
                <a:latin typeface="微软雅黑" panose="020B0503020204020204" pitchFamily="34" charset="-122"/>
                <a:ea typeface="微软雅黑" panose="020B0503020204020204" pitchFamily="34" charset="-122"/>
              </a:rPr>
              <a:t> </a:t>
            </a:r>
            <a:r>
              <a:rPr lang="en-US" altLang="zh-CN" sz="2400" b="1" dirty="0" smtClean="0">
                <a:solidFill>
                  <a:schemeClr val="accent2"/>
                </a:solidFill>
                <a:latin typeface="微软雅黑" panose="020B0503020204020204" pitchFamily="34" charset="-122"/>
                <a:ea typeface="微软雅黑" panose="020B0503020204020204" pitchFamily="34" charset="-122"/>
              </a:rPr>
              <a:t>spring-boot-starter-test</a:t>
            </a:r>
            <a:r>
              <a:rPr lang="zh-CN" altLang="en-US" sz="2400" b="1" dirty="0" smtClean="0">
                <a:solidFill>
                  <a:schemeClr val="accent2"/>
                </a:solidFill>
                <a:latin typeface="微软雅黑" panose="020B0503020204020204" pitchFamily="34" charset="-122"/>
                <a:ea typeface="微软雅黑" panose="020B0503020204020204" pitchFamily="34" charset="-122"/>
              </a:rPr>
              <a:t> 依赖包</a:t>
            </a:r>
            <a:endParaRPr lang="zh-CN" altLang="en-US" sz="2400" b="1" dirty="0">
              <a:solidFill>
                <a:schemeClr val="accent2"/>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 xmlns:a16="http://schemas.microsoft.com/office/drawing/2014/main" id="{BB197B71-BE09-4D97-BC9D-79AF98900245}"/>
              </a:ext>
            </a:extLst>
          </p:cNvPr>
          <p:cNvSpPr txBox="1"/>
          <p:nvPr/>
        </p:nvSpPr>
        <p:spPr>
          <a:xfrm>
            <a:off x="411770" y="2704739"/>
            <a:ext cx="2472107"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altLang="zh-CN" sz="2400" b="1" dirty="0" smtClean="0">
                <a:solidFill>
                  <a:schemeClr val="accent2"/>
                </a:solidFill>
                <a:latin typeface="微软雅黑" panose="020B0503020204020204" pitchFamily="34" charset="-122"/>
                <a:ea typeface="微软雅黑" panose="020B0503020204020204" pitchFamily="34" charset="-122"/>
              </a:rPr>
              <a:t>Mock</a:t>
            </a:r>
            <a:r>
              <a:rPr lang="zh-CN" altLang="en-US" sz="2400" b="1" dirty="0" smtClean="0">
                <a:solidFill>
                  <a:schemeClr val="accent2"/>
                </a:solidFill>
                <a:latin typeface="微软雅黑" panose="020B0503020204020204" pitchFamily="34" charset="-122"/>
                <a:ea typeface="微软雅黑" panose="020B0503020204020204" pitchFamily="34" charset="-122"/>
              </a:rPr>
              <a:t>框架</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 xmlns:a16="http://schemas.microsoft.com/office/drawing/2014/main" id="{BB197B71-BE09-4D97-BC9D-79AF98900245}"/>
              </a:ext>
            </a:extLst>
          </p:cNvPr>
          <p:cNvSpPr txBox="1"/>
          <p:nvPr/>
        </p:nvSpPr>
        <p:spPr>
          <a:xfrm>
            <a:off x="467459" y="4503102"/>
            <a:ext cx="2120996"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zh-CN" altLang="en-US" sz="2400" b="1" dirty="0" smtClean="0">
                <a:solidFill>
                  <a:schemeClr val="accent2"/>
                </a:solidFill>
                <a:latin typeface="微软雅黑" panose="020B0503020204020204" pitchFamily="34" charset="-122"/>
                <a:ea typeface="微软雅黑" panose="020B0503020204020204" pitchFamily="34" charset="-122"/>
              </a:rPr>
              <a:t>断言框架</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 xmlns:a16="http://schemas.microsoft.com/office/drawing/2014/main" id="{E1B9F1AB-47DF-45AB-A674-F3459997B560}"/>
              </a:ext>
            </a:extLst>
          </p:cNvPr>
          <p:cNvSpPr txBox="1"/>
          <p:nvPr/>
        </p:nvSpPr>
        <p:spPr>
          <a:xfrm>
            <a:off x="411770" y="3928123"/>
            <a:ext cx="1592730" cy="400110"/>
          </a:xfrm>
          <a:prstGeom prst="rect">
            <a:avLst/>
          </a:prstGeom>
          <a:noFill/>
        </p:spPr>
        <p:txBody>
          <a:bodyPr wrap="square" rtlCol="0">
            <a:spAutoFit/>
          </a:bodyPr>
          <a:lstStyle/>
          <a:p>
            <a:r>
              <a:rPr lang="en-US" altLang="zh-CN" sz="2000" b="1" dirty="0">
                <a:solidFill>
                  <a:schemeClr val="accent3"/>
                </a:solidFill>
                <a:latin typeface="微软雅黑" panose="020B0503020204020204" pitchFamily="34" charset="-122"/>
                <a:ea typeface="微软雅黑" panose="020B0503020204020204" pitchFamily="34" charset="-122"/>
              </a:rPr>
              <a:t> </a:t>
            </a:r>
            <a:r>
              <a:rPr lang="en-US" altLang="zh-CN" sz="2000" b="1" dirty="0" err="1" smtClean="0">
                <a:solidFill>
                  <a:schemeClr val="accent3"/>
                </a:solidFill>
                <a:latin typeface="微软雅黑" panose="020B0503020204020204" pitchFamily="34" charset="-122"/>
                <a:ea typeface="微软雅黑" panose="020B0503020204020204" pitchFamily="34" charset="-122"/>
              </a:rPr>
              <a:t>EasyMock</a:t>
            </a:r>
            <a:endParaRPr lang="zh-CN" altLang="en-US" sz="2000" b="1" dirty="0">
              <a:solidFill>
                <a:schemeClr val="accent3"/>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 xmlns:a16="http://schemas.microsoft.com/office/drawing/2014/main" id="{E1B9F1AB-47DF-45AB-A674-F3459997B560}"/>
              </a:ext>
            </a:extLst>
          </p:cNvPr>
          <p:cNvSpPr txBox="1"/>
          <p:nvPr/>
        </p:nvSpPr>
        <p:spPr>
          <a:xfrm>
            <a:off x="1944249" y="3928123"/>
            <a:ext cx="1968531" cy="400110"/>
          </a:xfrm>
          <a:prstGeom prst="rect">
            <a:avLst/>
          </a:prstGeom>
          <a:noFill/>
        </p:spPr>
        <p:txBody>
          <a:bodyPr wrap="square" rtlCol="0">
            <a:spAutoFit/>
          </a:bodyPr>
          <a:lstStyle/>
          <a:p>
            <a:r>
              <a:rPr lang="en-US" altLang="zh-CN" sz="2000" b="1" dirty="0">
                <a:solidFill>
                  <a:schemeClr val="accent3"/>
                </a:solidFill>
                <a:latin typeface="微软雅黑" panose="020B0503020204020204" pitchFamily="34" charset="-122"/>
                <a:ea typeface="微软雅黑" panose="020B0503020204020204" pitchFamily="34" charset="-122"/>
              </a:rPr>
              <a:t> </a:t>
            </a:r>
            <a:r>
              <a:rPr lang="zh-CN" altLang="en-US" sz="2000" b="1" dirty="0">
                <a:solidFill>
                  <a:schemeClr val="accent3"/>
                </a:solidFill>
                <a:latin typeface="微软雅黑" panose="020B0503020204020204" pitchFamily="34" charset="-122"/>
                <a:ea typeface="微软雅黑" panose="020B0503020204020204" pitchFamily="34" charset="-122"/>
              </a:rPr>
              <a:t> </a:t>
            </a:r>
            <a:r>
              <a:rPr lang="en-US" altLang="zh-CN" sz="2000" b="1" dirty="0" err="1" smtClean="0">
                <a:solidFill>
                  <a:schemeClr val="accent3"/>
                </a:solidFill>
                <a:latin typeface="微软雅黑" panose="020B0503020204020204" pitchFamily="34" charset="-122"/>
                <a:ea typeface="微软雅黑" panose="020B0503020204020204" pitchFamily="34" charset="-122"/>
              </a:rPr>
              <a:t>PowerMock</a:t>
            </a:r>
            <a:endParaRPr lang="zh-CN" altLang="en-US" sz="2000" b="1" dirty="0">
              <a:solidFill>
                <a:schemeClr val="accent3"/>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 xmlns:a16="http://schemas.microsoft.com/office/drawing/2014/main" id="{E1B9F1AB-47DF-45AB-A674-F3459997B560}"/>
              </a:ext>
            </a:extLst>
          </p:cNvPr>
          <p:cNvSpPr txBox="1"/>
          <p:nvPr/>
        </p:nvSpPr>
        <p:spPr>
          <a:xfrm>
            <a:off x="1915262" y="2022639"/>
            <a:ext cx="1540839" cy="400110"/>
          </a:xfrm>
          <a:prstGeom prst="rect">
            <a:avLst/>
          </a:prstGeom>
          <a:noFill/>
        </p:spPr>
        <p:txBody>
          <a:bodyPr wrap="square" rtlCol="0">
            <a:spAutoFit/>
          </a:bodyPr>
          <a:lstStyle/>
          <a:p>
            <a:pPr algn="l"/>
            <a:r>
              <a:rPr lang="en-US" altLang="zh-CN" sz="2000" b="1" dirty="0" err="1" smtClean="0">
                <a:solidFill>
                  <a:schemeClr val="accent3"/>
                </a:solidFill>
                <a:latin typeface="微软雅黑" panose="020B0503020204020204" pitchFamily="34" charset="-122"/>
                <a:ea typeface="微软雅黑" panose="020B0503020204020204" pitchFamily="34" charset="-122"/>
              </a:rPr>
              <a:t>TestNG</a:t>
            </a:r>
            <a:endParaRPr lang="zh-CN" altLang="en-US" sz="2000" b="1" dirty="0">
              <a:solidFill>
                <a:schemeClr val="accent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08967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10" y="362924"/>
            <a:ext cx="461875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noProof="0" dirty="0" smtClean="0">
                <a:solidFill>
                  <a:srgbClr val="00B0F0"/>
                </a:solidFill>
                <a:latin typeface="微软雅黑" panose="020B0503020204020204" pitchFamily="34" charset="-122"/>
                <a:ea typeface="微软雅黑" panose="020B0503020204020204" pitchFamily="34" charset="-122"/>
              </a:rPr>
              <a:t>单元测试</a:t>
            </a:r>
            <a:r>
              <a:rPr lang="en-US" altLang="zh-CN" sz="3200" b="1" noProof="0" dirty="0" smtClean="0">
                <a:solidFill>
                  <a:srgbClr val="00B0F0"/>
                </a:solidFill>
                <a:latin typeface="微软雅黑" panose="020B0503020204020204" pitchFamily="34" charset="-122"/>
                <a:ea typeface="微软雅黑" panose="020B0503020204020204" pitchFamily="34" charset="-122"/>
              </a:rPr>
              <a:t>Mock</a:t>
            </a:r>
            <a:r>
              <a:rPr lang="zh-CN" altLang="en-US" sz="3200" b="1" noProof="0" dirty="0" smtClean="0">
                <a:solidFill>
                  <a:srgbClr val="00B0F0"/>
                </a:solidFill>
                <a:latin typeface="微软雅黑" panose="020B0503020204020204" pitchFamily="34" charset="-122"/>
                <a:ea typeface="微软雅黑" panose="020B0503020204020204" pitchFamily="34" charset="-122"/>
              </a:rPr>
              <a:t>框架</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BB197B71-BE09-4D97-BC9D-79AF98900245}"/>
              </a:ext>
            </a:extLst>
          </p:cNvPr>
          <p:cNvSpPr txBox="1"/>
          <p:nvPr/>
        </p:nvSpPr>
        <p:spPr>
          <a:xfrm>
            <a:off x="403410" y="1297703"/>
            <a:ext cx="3044331" cy="461665"/>
          </a:xfrm>
          <a:prstGeom prst="rect">
            <a:avLst/>
          </a:prstGeom>
          <a:noFill/>
        </p:spPr>
        <p:txBody>
          <a:bodyPr wrap="square" rtlCol="0">
            <a:spAutoFit/>
          </a:bodyPr>
          <a:lstStyle/>
          <a:p>
            <a:pPr>
              <a:defRPr/>
            </a:pPr>
            <a:r>
              <a:rPr lang="en-US" altLang="zh-CN" sz="2400" b="1">
                <a:solidFill>
                  <a:schemeClr val="accent2"/>
                </a:solidFill>
                <a:latin typeface="微软雅黑" panose="020B0503020204020204" pitchFamily="34" charset="-122"/>
                <a:ea typeface="微软雅黑" panose="020B0503020204020204" pitchFamily="34" charset="-122"/>
              </a:rPr>
              <a:t>Mockito</a:t>
            </a:r>
            <a:r>
              <a:rPr lang="en-US" altLang="zh-CN" sz="2400" b="1" dirty="0">
                <a:solidFill>
                  <a:schemeClr val="accent2"/>
                </a:solidFill>
                <a:latin typeface="微软雅黑" panose="020B0503020204020204" pitchFamily="34" charset="-122"/>
                <a:ea typeface="微软雅黑" panose="020B0503020204020204" pitchFamily="34" charset="-122"/>
              </a:rPr>
              <a:t> </a:t>
            </a:r>
            <a:r>
              <a:rPr lang="zh-CN" altLang="en-US" sz="2400" b="1" dirty="0" smtClean="0">
                <a:solidFill>
                  <a:schemeClr val="accent2"/>
                </a:solidFill>
                <a:latin typeface="微软雅黑" panose="020B0503020204020204" pitchFamily="34" charset="-122"/>
                <a:ea typeface="微软雅黑" panose="020B0503020204020204" pitchFamily="34" charset="-122"/>
              </a:rPr>
              <a:t>框架原理</a:t>
            </a:r>
            <a:endParaRPr lang="zh-CN" altLang="en-US" sz="2400" b="1" dirty="0">
              <a:solidFill>
                <a:schemeClr val="accent2"/>
              </a:solidFill>
              <a:latin typeface="微软雅黑" panose="020B0503020204020204" pitchFamily="34" charset="-122"/>
              <a:ea typeface="微软雅黑" panose="020B0503020204020204" pitchFamily="34" charset="-122"/>
            </a:endParaRPr>
          </a:p>
        </p:txBody>
      </p:sp>
      <p:pic>
        <p:nvPicPr>
          <p:cNvPr id="1026" name="Picture 2" descr="ocki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8737" y="753119"/>
            <a:ext cx="6742166" cy="337108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 xmlns:a16="http://schemas.microsoft.com/office/drawing/2014/main" id="{E1B9F1AB-47DF-45AB-A674-F3459997B560}"/>
              </a:ext>
            </a:extLst>
          </p:cNvPr>
          <p:cNvSpPr txBox="1"/>
          <p:nvPr/>
        </p:nvSpPr>
        <p:spPr>
          <a:xfrm>
            <a:off x="5985250" y="1359258"/>
            <a:ext cx="5125485"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hlinkClick r:id="rId4"/>
              </a:rPr>
              <a:t>https://site.mockito.org</a:t>
            </a:r>
            <a:r>
              <a:rPr lang="en-US" altLang="zh-CN" sz="2000" b="1" dirty="0" smtClean="0">
                <a:solidFill>
                  <a:schemeClr val="bg1"/>
                </a:solidFill>
                <a:latin typeface="微软雅黑" panose="020B0503020204020204" pitchFamily="34" charset="-122"/>
                <a:ea typeface="微软雅黑" panose="020B0503020204020204" pitchFamily="34" charset="-122"/>
                <a:hlinkClick r:id="rId4"/>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 xmlns:a16="http://schemas.microsoft.com/office/drawing/2014/main" id="{E1B9F1AB-47DF-45AB-A674-F3459997B560}"/>
              </a:ext>
            </a:extLst>
          </p:cNvPr>
          <p:cNvSpPr txBox="1"/>
          <p:nvPr/>
        </p:nvSpPr>
        <p:spPr>
          <a:xfrm>
            <a:off x="403409" y="2150793"/>
            <a:ext cx="4928245" cy="1015663"/>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通过</a:t>
            </a:r>
            <a:r>
              <a:rPr lang="en-US" altLang="zh-CN" sz="2000" b="1" dirty="0" err="1">
                <a:solidFill>
                  <a:srgbClr val="FFC000"/>
                </a:solidFill>
                <a:latin typeface="微软雅黑" panose="020B0503020204020204" pitchFamily="34" charset="-122"/>
                <a:ea typeface="微软雅黑" panose="020B0503020204020204" pitchFamily="34" charset="-122"/>
              </a:rPr>
              <a:t>CGLib</a:t>
            </a:r>
            <a:r>
              <a:rPr lang="zh-CN" altLang="en-US" sz="2000" b="1" dirty="0">
                <a:solidFill>
                  <a:schemeClr val="bg1"/>
                </a:solidFill>
                <a:latin typeface="微软雅黑" panose="020B0503020204020204" pitchFamily="34" charset="-122"/>
                <a:ea typeface="微软雅黑" panose="020B0503020204020204" pitchFamily="34" charset="-122"/>
              </a:rPr>
              <a:t>在运行时为每一个被</a:t>
            </a:r>
            <a:r>
              <a:rPr lang="en-US" altLang="zh-CN" sz="2000" b="1" dirty="0">
                <a:solidFill>
                  <a:schemeClr val="bg1"/>
                </a:solidFill>
                <a:latin typeface="微软雅黑" panose="020B0503020204020204" pitchFamily="34" charset="-122"/>
                <a:ea typeface="微软雅黑" panose="020B0503020204020204" pitchFamily="34" charset="-122"/>
              </a:rPr>
              <a:t>Mock</a:t>
            </a:r>
            <a:r>
              <a:rPr lang="zh-CN" altLang="en-US" sz="2000" b="1" dirty="0">
                <a:solidFill>
                  <a:schemeClr val="bg1"/>
                </a:solidFill>
                <a:latin typeface="微软雅黑" panose="020B0503020204020204" pitchFamily="34" charset="-122"/>
                <a:ea typeface="微软雅黑" panose="020B0503020204020204" pitchFamily="34" charset="-122"/>
              </a:rPr>
              <a:t>的类或者对象生成一个</a:t>
            </a:r>
            <a:r>
              <a:rPr lang="zh-CN" altLang="en-US" sz="2000" b="1" dirty="0">
                <a:solidFill>
                  <a:srgbClr val="FFC000"/>
                </a:solidFill>
                <a:latin typeface="微软雅黑" panose="020B0503020204020204" pitchFamily="34" charset="-122"/>
                <a:ea typeface="微软雅黑" panose="020B0503020204020204" pitchFamily="34" charset="-122"/>
              </a:rPr>
              <a:t>代理对象</a:t>
            </a:r>
            <a:r>
              <a:rPr lang="zh-CN" altLang="en-US" sz="2000" b="1" dirty="0">
                <a:solidFill>
                  <a:schemeClr val="bg1"/>
                </a:solidFill>
                <a:latin typeface="微软雅黑" panose="020B0503020204020204" pitchFamily="34" charset="-122"/>
                <a:ea typeface="微软雅黑" panose="020B0503020204020204" pitchFamily="34" charset="-122"/>
              </a:rPr>
              <a:t>，返回预先设计的</a:t>
            </a:r>
            <a:r>
              <a:rPr lang="zh-CN" altLang="en-US" sz="2000" b="1" dirty="0" smtClean="0">
                <a:solidFill>
                  <a:schemeClr val="bg1"/>
                </a:solidFill>
                <a:latin typeface="微软雅黑" panose="020B0503020204020204" pitchFamily="34" charset="-122"/>
                <a:ea typeface="微软雅黑" panose="020B0503020204020204" pitchFamily="34" charset="-122"/>
              </a:rPr>
              <a:t>结果 </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 xmlns:a16="http://schemas.microsoft.com/office/drawing/2014/main" id="{BB197B71-BE09-4D97-BC9D-79AF98900245}"/>
              </a:ext>
            </a:extLst>
          </p:cNvPr>
          <p:cNvSpPr txBox="1"/>
          <p:nvPr/>
        </p:nvSpPr>
        <p:spPr>
          <a:xfrm>
            <a:off x="403410" y="3548317"/>
            <a:ext cx="3044331" cy="461665"/>
          </a:xfrm>
          <a:prstGeom prst="rect">
            <a:avLst/>
          </a:prstGeom>
          <a:noFill/>
        </p:spPr>
        <p:txBody>
          <a:bodyPr wrap="square" rtlCol="0">
            <a:spAutoFit/>
          </a:bodyPr>
          <a:lstStyle/>
          <a:p>
            <a:pPr>
              <a:defRPr/>
            </a:pPr>
            <a:r>
              <a:rPr lang="en-US" altLang="zh-CN" sz="2400" b="1" smtClean="0">
                <a:solidFill>
                  <a:schemeClr val="accent2"/>
                </a:solidFill>
                <a:latin typeface="微软雅黑" panose="020B0503020204020204" pitchFamily="34" charset="-122"/>
                <a:ea typeface="微软雅黑" panose="020B0503020204020204" pitchFamily="34" charset="-122"/>
              </a:rPr>
              <a:t>Mockito</a:t>
            </a:r>
            <a:r>
              <a:rPr lang="zh-CN" altLang="en-US" sz="2400" b="1" dirty="0" smtClean="0">
                <a:solidFill>
                  <a:schemeClr val="accent2"/>
                </a:solidFill>
                <a:latin typeface="微软雅黑" panose="020B0503020204020204" pitchFamily="34" charset="-122"/>
                <a:ea typeface="微软雅黑" panose="020B0503020204020204" pitchFamily="34" charset="-122"/>
              </a:rPr>
              <a:t> 执行步骤</a:t>
            </a:r>
            <a:endParaRPr lang="zh-CN" altLang="en-US" sz="2400" b="1" dirty="0">
              <a:solidFill>
                <a:schemeClr val="accent2"/>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 xmlns:a16="http://schemas.microsoft.com/office/drawing/2014/main" id="{E1B9F1AB-47DF-45AB-A674-F3459997B560}"/>
              </a:ext>
            </a:extLst>
          </p:cNvPr>
          <p:cNvSpPr txBox="1"/>
          <p:nvPr/>
        </p:nvSpPr>
        <p:spPr>
          <a:xfrm>
            <a:off x="403409" y="4391843"/>
            <a:ext cx="5581841" cy="400110"/>
          </a:xfrm>
          <a:prstGeom prst="rect">
            <a:avLst/>
          </a:prstGeom>
          <a:noFill/>
        </p:spPr>
        <p:txBody>
          <a:bodyPr wrap="square" rtlCol="0">
            <a:spAutoFit/>
          </a:bodyPr>
          <a:lstStyle/>
          <a:p>
            <a:pPr marL="342900" indent="-342900">
              <a:buFont typeface="Arial" charset="0"/>
              <a:buChar char="•"/>
            </a:pPr>
            <a:r>
              <a:rPr lang="zh-CN" altLang="en-US" sz="2000" b="1" dirty="0">
                <a:solidFill>
                  <a:schemeClr val="bg1"/>
                </a:solidFill>
                <a:latin typeface="微软雅黑" panose="020B0503020204020204" pitchFamily="34" charset="-122"/>
                <a:ea typeface="微软雅黑" panose="020B0503020204020204" pitchFamily="34" charset="-122"/>
              </a:rPr>
              <a:t>标记被</a:t>
            </a:r>
            <a:r>
              <a:rPr lang="en-US" altLang="zh-CN" sz="2000" b="1" dirty="0">
                <a:solidFill>
                  <a:schemeClr val="bg1"/>
                </a:solidFill>
                <a:latin typeface="微软雅黑" panose="020B0503020204020204" pitchFamily="34" charset="-122"/>
                <a:ea typeface="微软雅黑" panose="020B0503020204020204" pitchFamily="34" charset="-122"/>
              </a:rPr>
              <a:t>Mock</a:t>
            </a:r>
            <a:r>
              <a:rPr lang="zh-CN" altLang="en-US" sz="2000" b="1" dirty="0">
                <a:solidFill>
                  <a:schemeClr val="bg1"/>
                </a:solidFill>
                <a:latin typeface="微软雅黑" panose="020B0503020204020204" pitchFamily="34" charset="-122"/>
                <a:ea typeface="微软雅黑" panose="020B0503020204020204" pitchFamily="34" charset="-122"/>
              </a:rPr>
              <a:t>的类或者对象，生成代理</a:t>
            </a:r>
            <a:r>
              <a:rPr lang="zh-CN" altLang="en-US" sz="2000" b="1" dirty="0" smtClean="0">
                <a:solidFill>
                  <a:schemeClr val="bg1"/>
                </a:solidFill>
                <a:latin typeface="微软雅黑" panose="020B0503020204020204" pitchFamily="34" charset="-122"/>
                <a:ea typeface="微软雅黑" panose="020B0503020204020204" pitchFamily="34" charset="-122"/>
              </a:rPr>
              <a:t>对象</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 xmlns:a16="http://schemas.microsoft.com/office/drawing/2014/main" id="{E1B9F1AB-47DF-45AB-A674-F3459997B560}"/>
              </a:ext>
            </a:extLst>
          </p:cNvPr>
          <p:cNvSpPr txBox="1"/>
          <p:nvPr/>
        </p:nvSpPr>
        <p:spPr>
          <a:xfrm>
            <a:off x="403408" y="5090988"/>
            <a:ext cx="8051275" cy="400110"/>
          </a:xfrm>
          <a:prstGeom prst="rect">
            <a:avLst/>
          </a:prstGeom>
          <a:noFill/>
        </p:spPr>
        <p:txBody>
          <a:bodyPr wrap="square" rtlCol="0">
            <a:spAutoFit/>
          </a:bodyPr>
          <a:lstStyle/>
          <a:p>
            <a:pPr marL="342900" indent="-342900">
              <a:buFont typeface="Arial" charset="0"/>
              <a:buChar char="•"/>
            </a:pPr>
            <a:r>
              <a:rPr lang="zh-CN" altLang="en-US" sz="2000" b="1" dirty="0">
                <a:solidFill>
                  <a:schemeClr val="bg1"/>
                </a:solidFill>
                <a:latin typeface="微软雅黑" panose="020B0503020204020204" pitchFamily="34" charset="-122"/>
                <a:ea typeface="微软雅黑" panose="020B0503020204020204" pitchFamily="34" charset="-122"/>
              </a:rPr>
              <a:t>通过</a:t>
            </a:r>
            <a:r>
              <a:rPr lang="en-US" altLang="zh-CN" sz="2000" b="1">
                <a:solidFill>
                  <a:schemeClr val="bg1"/>
                </a:solidFill>
                <a:latin typeface="微软雅黑" panose="020B0503020204020204" pitchFamily="34" charset="-122"/>
                <a:ea typeface="微软雅黑" panose="020B0503020204020204" pitchFamily="34" charset="-122"/>
              </a:rPr>
              <a:t>Mockito</a:t>
            </a:r>
            <a:r>
              <a:rPr lang="en-US" altLang="zh-CN" sz="2000" b="1" dirty="0">
                <a:solidFill>
                  <a:schemeClr val="bg1"/>
                </a:solidFill>
                <a:latin typeface="微软雅黑" panose="020B0503020204020204" pitchFamily="34" charset="-122"/>
                <a:ea typeface="微软雅黑" panose="020B0503020204020204" pitchFamily="34" charset="-122"/>
              </a:rPr>
              <a:t> API </a:t>
            </a:r>
            <a:r>
              <a:rPr lang="zh-CN" altLang="en-US" sz="2000" b="1" dirty="0">
                <a:solidFill>
                  <a:schemeClr val="bg1"/>
                </a:solidFill>
                <a:latin typeface="微软雅黑" panose="020B0503020204020204" pitchFamily="34" charset="-122"/>
                <a:ea typeface="微软雅黑" panose="020B0503020204020204" pitchFamily="34" charset="-122"/>
              </a:rPr>
              <a:t>定制代理对象的行为，设置传入参数和返回值</a:t>
            </a:r>
          </a:p>
        </p:txBody>
      </p:sp>
      <p:sp>
        <p:nvSpPr>
          <p:cNvPr id="11" name="文本框 10">
            <a:extLst>
              <a:ext uri="{FF2B5EF4-FFF2-40B4-BE49-F238E27FC236}">
                <a16:creationId xmlns="" xmlns:a16="http://schemas.microsoft.com/office/drawing/2014/main" id="{E1B9F1AB-47DF-45AB-A674-F3459997B560}"/>
              </a:ext>
            </a:extLst>
          </p:cNvPr>
          <p:cNvSpPr txBox="1"/>
          <p:nvPr/>
        </p:nvSpPr>
        <p:spPr>
          <a:xfrm>
            <a:off x="403408" y="5790133"/>
            <a:ext cx="6925860" cy="400110"/>
          </a:xfrm>
          <a:prstGeom prst="rect">
            <a:avLst/>
          </a:prstGeom>
          <a:noFill/>
        </p:spPr>
        <p:txBody>
          <a:bodyPr wrap="square" rtlCol="0">
            <a:spAutoFit/>
          </a:bodyPr>
          <a:lstStyle/>
          <a:p>
            <a:pPr marL="342900" indent="-342900">
              <a:buFont typeface="Arial" charset="0"/>
              <a:buChar char="•"/>
            </a:pPr>
            <a:r>
              <a:rPr lang="zh-CN" altLang="en-US" sz="2000" b="1" dirty="0">
                <a:solidFill>
                  <a:schemeClr val="bg1"/>
                </a:solidFill>
                <a:latin typeface="微软雅黑" panose="020B0503020204020204" pitchFamily="34" charset="-122"/>
                <a:ea typeface="微软雅黑" panose="020B0503020204020204" pitchFamily="34" charset="-122"/>
              </a:rPr>
              <a:t>调用代理对象的方法，获得预先设计的</a:t>
            </a:r>
            <a:r>
              <a:rPr lang="zh-CN" altLang="en-US" sz="2000" b="1" dirty="0" smtClean="0">
                <a:solidFill>
                  <a:schemeClr val="bg1"/>
                </a:solidFill>
                <a:latin typeface="微软雅黑" panose="020B0503020204020204" pitchFamily="34" charset="-122"/>
                <a:ea typeface="微软雅黑" panose="020B0503020204020204" pitchFamily="34" charset="-122"/>
              </a:rPr>
              <a:t>结果</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2081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10" y="362924"/>
            <a:ext cx="461875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noProof="0" dirty="0" smtClean="0">
                <a:solidFill>
                  <a:srgbClr val="00B0F0"/>
                </a:solidFill>
                <a:latin typeface="微软雅黑" panose="020B0503020204020204" pitchFamily="34" charset="-122"/>
                <a:ea typeface="微软雅黑" panose="020B0503020204020204" pitchFamily="34" charset="-122"/>
              </a:rPr>
              <a:t>单元测试</a:t>
            </a:r>
            <a:r>
              <a:rPr lang="en-US" altLang="zh-CN" sz="3200" b="1" noProof="0" dirty="0" smtClean="0">
                <a:solidFill>
                  <a:srgbClr val="00B0F0"/>
                </a:solidFill>
                <a:latin typeface="微软雅黑" panose="020B0503020204020204" pitchFamily="34" charset="-122"/>
                <a:ea typeface="微软雅黑" panose="020B0503020204020204" pitchFamily="34" charset="-122"/>
              </a:rPr>
              <a:t>Mock</a:t>
            </a:r>
            <a:r>
              <a:rPr lang="zh-CN" altLang="en-US" sz="3200" b="1" noProof="0" dirty="0" smtClean="0">
                <a:solidFill>
                  <a:srgbClr val="00B0F0"/>
                </a:solidFill>
                <a:latin typeface="微软雅黑" panose="020B0503020204020204" pitchFamily="34" charset="-122"/>
                <a:ea typeface="微软雅黑" panose="020B0503020204020204" pitchFamily="34" charset="-122"/>
              </a:rPr>
              <a:t>框架</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BB197B71-BE09-4D97-BC9D-79AF98900245}"/>
              </a:ext>
            </a:extLst>
          </p:cNvPr>
          <p:cNvSpPr txBox="1"/>
          <p:nvPr/>
        </p:nvSpPr>
        <p:spPr>
          <a:xfrm>
            <a:off x="403410" y="1297703"/>
            <a:ext cx="5068922" cy="461665"/>
          </a:xfrm>
          <a:prstGeom prst="rect">
            <a:avLst/>
          </a:prstGeom>
          <a:noFill/>
        </p:spPr>
        <p:txBody>
          <a:bodyPr wrap="square" rtlCol="0">
            <a:spAutoFit/>
          </a:bodyPr>
          <a:lstStyle/>
          <a:p>
            <a:pPr>
              <a:defRPr/>
            </a:pPr>
            <a:r>
              <a:rPr lang="en-US" altLang="zh-CN" sz="2400" b="1" smtClean="0">
                <a:solidFill>
                  <a:schemeClr val="accent2"/>
                </a:solidFill>
                <a:latin typeface="微软雅黑" panose="020B0503020204020204" pitchFamily="34" charset="-122"/>
                <a:ea typeface="微软雅黑" panose="020B0503020204020204" pitchFamily="34" charset="-122"/>
              </a:rPr>
              <a:t>Mockito</a:t>
            </a:r>
            <a:r>
              <a:rPr lang="en-US" altLang="zh-CN" sz="2400" b="1" dirty="0" smtClean="0">
                <a:solidFill>
                  <a:schemeClr val="accent2"/>
                </a:solidFill>
                <a:latin typeface="微软雅黑" panose="020B0503020204020204" pitchFamily="34" charset="-122"/>
                <a:ea typeface="微软雅黑" panose="020B0503020204020204" pitchFamily="34" charset="-122"/>
              </a:rPr>
              <a:t> </a:t>
            </a:r>
            <a:r>
              <a:rPr lang="zh-CN" altLang="en-US" sz="2400" b="1" dirty="0" smtClean="0">
                <a:solidFill>
                  <a:schemeClr val="accent2"/>
                </a:solidFill>
                <a:latin typeface="微软雅黑" panose="020B0503020204020204" pitchFamily="34" charset="-122"/>
                <a:ea typeface="微软雅黑" panose="020B0503020204020204" pitchFamily="34" charset="-122"/>
              </a:rPr>
              <a:t>行为验证</a:t>
            </a:r>
            <a:endParaRPr lang="zh-CN" altLang="en-US" sz="2400" b="1" dirty="0">
              <a:solidFill>
                <a:schemeClr val="accent2"/>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181" y="1759368"/>
            <a:ext cx="6186544" cy="4428601"/>
          </a:xfrm>
          <a:prstGeom prst="rect">
            <a:avLst/>
          </a:prstGeom>
        </p:spPr>
      </p:pic>
      <p:sp>
        <p:nvSpPr>
          <p:cNvPr id="9" name="文本框 8">
            <a:extLst>
              <a:ext uri="{FF2B5EF4-FFF2-40B4-BE49-F238E27FC236}">
                <a16:creationId xmlns="" xmlns:a16="http://schemas.microsoft.com/office/drawing/2014/main" id="{E1B9F1AB-47DF-45AB-A674-F3459997B560}"/>
              </a:ext>
            </a:extLst>
          </p:cNvPr>
          <p:cNvSpPr txBox="1"/>
          <p:nvPr/>
        </p:nvSpPr>
        <p:spPr>
          <a:xfrm>
            <a:off x="403410" y="2239485"/>
            <a:ext cx="5581841" cy="400110"/>
          </a:xfrm>
          <a:prstGeom prst="rect">
            <a:avLst/>
          </a:prstGeom>
          <a:noFill/>
        </p:spPr>
        <p:txBody>
          <a:bodyPr wrap="square" rtlCol="0">
            <a:spAutoFit/>
          </a:bodyPr>
          <a:lstStyle/>
          <a:p>
            <a:pPr marL="342900" indent="-342900">
              <a:buFont typeface="Arial" charset="0"/>
              <a:buChar char="•"/>
            </a:pPr>
            <a:r>
              <a:rPr lang="zh-CN" altLang="en-US" sz="2000" b="1" dirty="0" smtClean="0">
                <a:solidFill>
                  <a:schemeClr val="bg1"/>
                </a:solidFill>
                <a:latin typeface="微软雅黑" panose="020B0503020204020204" pitchFamily="34" charset="-122"/>
                <a:ea typeface="微软雅黑" panose="020B0503020204020204" pitchFamily="34" charset="-122"/>
              </a:rPr>
              <a:t>构造</a:t>
            </a:r>
            <a:r>
              <a:rPr lang="en-US" altLang="zh-CN" sz="2000" b="1" dirty="0" smtClean="0">
                <a:solidFill>
                  <a:schemeClr val="bg1"/>
                </a:solidFill>
                <a:latin typeface="微软雅黑" panose="020B0503020204020204" pitchFamily="34" charset="-122"/>
                <a:ea typeface="微软雅黑" panose="020B0503020204020204" pitchFamily="34" charset="-122"/>
              </a:rPr>
              <a:t>Mock</a:t>
            </a:r>
            <a:r>
              <a:rPr lang="zh-CN" altLang="en-US" sz="2000" b="1" dirty="0" smtClean="0">
                <a:solidFill>
                  <a:schemeClr val="bg1"/>
                </a:solidFill>
                <a:latin typeface="微软雅黑" panose="020B0503020204020204" pitchFamily="34" charset="-122"/>
                <a:ea typeface="微软雅黑" panose="020B0503020204020204" pitchFamily="34" charset="-122"/>
              </a:rPr>
              <a:t>对象并生成</a:t>
            </a:r>
            <a:r>
              <a:rPr lang="zh-CN" altLang="en-US" sz="2000" b="1" dirty="0">
                <a:solidFill>
                  <a:schemeClr val="bg1"/>
                </a:solidFill>
                <a:latin typeface="微软雅黑" panose="020B0503020204020204" pitchFamily="34" charset="-122"/>
                <a:ea typeface="微软雅黑" panose="020B0503020204020204" pitchFamily="34" charset="-122"/>
              </a:rPr>
              <a:t>代理</a:t>
            </a:r>
            <a:r>
              <a:rPr lang="zh-CN" altLang="en-US" sz="2000" b="1" dirty="0" smtClean="0">
                <a:solidFill>
                  <a:schemeClr val="bg1"/>
                </a:solidFill>
                <a:latin typeface="微软雅黑" panose="020B0503020204020204" pitchFamily="34" charset="-122"/>
                <a:ea typeface="微软雅黑" panose="020B0503020204020204" pitchFamily="34" charset="-122"/>
              </a:rPr>
              <a:t>对象</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 xmlns:a16="http://schemas.microsoft.com/office/drawing/2014/main" id="{E1B9F1AB-47DF-45AB-A674-F3459997B560}"/>
              </a:ext>
            </a:extLst>
          </p:cNvPr>
          <p:cNvSpPr txBox="1"/>
          <p:nvPr/>
        </p:nvSpPr>
        <p:spPr>
          <a:xfrm>
            <a:off x="403402" y="2986280"/>
            <a:ext cx="5581841" cy="707886"/>
          </a:xfrm>
          <a:prstGeom prst="rect">
            <a:avLst/>
          </a:prstGeom>
          <a:noFill/>
        </p:spPr>
        <p:txBody>
          <a:bodyPr wrap="square" rtlCol="0">
            <a:spAutoFit/>
          </a:bodyPr>
          <a:lstStyle/>
          <a:p>
            <a:pPr marL="342900" indent="-342900">
              <a:buFont typeface="Arial" charset="0"/>
              <a:buChar char="•"/>
            </a:pPr>
            <a:r>
              <a:rPr lang="en-US" altLang="zh-CN" sz="2000" b="1" dirty="0" smtClean="0">
                <a:solidFill>
                  <a:schemeClr val="bg1"/>
                </a:solidFill>
                <a:latin typeface="微软雅黑" panose="020B0503020204020204" pitchFamily="34" charset="-122"/>
                <a:ea typeface="微软雅黑" panose="020B0503020204020204" pitchFamily="34" charset="-122"/>
              </a:rPr>
              <a:t>Mock</a:t>
            </a:r>
            <a:r>
              <a:rPr lang="zh-CN" altLang="en-US" sz="2000" b="1" dirty="0" smtClean="0">
                <a:solidFill>
                  <a:schemeClr val="bg1"/>
                </a:solidFill>
                <a:latin typeface="微软雅黑" panose="020B0503020204020204" pitchFamily="34" charset="-122"/>
                <a:ea typeface="微软雅黑" panose="020B0503020204020204" pitchFamily="34" charset="-122"/>
              </a:rPr>
              <a:t>对象操作：向</a:t>
            </a:r>
            <a:r>
              <a:rPr lang="en-US" altLang="zh-CN" sz="2000" b="1" dirty="0" smtClean="0">
                <a:solidFill>
                  <a:schemeClr val="bg1"/>
                </a:solidFill>
                <a:latin typeface="微软雅黑" panose="020B0503020204020204" pitchFamily="34" charset="-122"/>
                <a:ea typeface="微软雅黑" panose="020B0503020204020204" pitchFamily="34" charset="-122"/>
              </a:rPr>
              <a:t>List</a:t>
            </a:r>
            <a:r>
              <a:rPr lang="zh-CN" altLang="en-US" sz="2000" b="1" dirty="0" smtClean="0">
                <a:solidFill>
                  <a:schemeClr val="bg1"/>
                </a:solidFill>
                <a:latin typeface="微软雅黑" panose="020B0503020204020204" pitchFamily="34" charset="-122"/>
                <a:ea typeface="微软雅黑" panose="020B0503020204020204" pitchFamily="34" charset="-122"/>
              </a:rPr>
              <a:t>集合中添加元素</a:t>
            </a:r>
            <a:r>
              <a:rPr lang="en-US" altLang="zh-CN" sz="2000" b="1" dirty="0" smtClean="0">
                <a:solidFill>
                  <a:schemeClr val="bg1"/>
                </a:solidFill>
                <a:latin typeface="微软雅黑" panose="020B0503020204020204" pitchFamily="34" charset="-122"/>
                <a:ea typeface="微软雅黑" panose="020B0503020204020204" pitchFamily="34" charset="-122"/>
              </a:rPr>
              <a:t>”0”,”</a:t>
            </a:r>
            <a:r>
              <a:rPr lang="en-US" altLang="zh-CN" sz="2000" b="1" dirty="0">
                <a:solidFill>
                  <a:schemeClr val="bg1"/>
                </a:solidFill>
                <a:latin typeface="微软雅黑" panose="020B0503020204020204" pitchFamily="34" charset="-122"/>
                <a:ea typeface="微软雅黑" panose="020B0503020204020204" pitchFamily="34" charset="-122"/>
              </a:rPr>
              <a:t>1</a:t>
            </a:r>
            <a:r>
              <a:rPr lang="en-US" altLang="zh-CN" sz="2000" b="1" dirty="0" smtClean="0">
                <a:solidFill>
                  <a:schemeClr val="bg1"/>
                </a:solidFill>
                <a:latin typeface="微软雅黑" panose="020B0503020204020204" pitchFamily="34" charset="-122"/>
                <a:ea typeface="微软雅黑" panose="020B0503020204020204" pitchFamily="34" charset="-122"/>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 xmlns:a16="http://schemas.microsoft.com/office/drawing/2014/main" id="{E1B9F1AB-47DF-45AB-A674-F3459997B560}"/>
              </a:ext>
            </a:extLst>
          </p:cNvPr>
          <p:cNvSpPr txBox="1"/>
          <p:nvPr/>
        </p:nvSpPr>
        <p:spPr>
          <a:xfrm>
            <a:off x="403401" y="4040077"/>
            <a:ext cx="5581841" cy="400110"/>
          </a:xfrm>
          <a:prstGeom prst="rect">
            <a:avLst/>
          </a:prstGeom>
          <a:noFill/>
        </p:spPr>
        <p:txBody>
          <a:bodyPr wrap="square" rtlCol="0">
            <a:spAutoFit/>
          </a:bodyPr>
          <a:lstStyle/>
          <a:p>
            <a:pPr marL="342900" indent="-342900">
              <a:buFont typeface="Arial" charset="0"/>
              <a:buChar char="•"/>
            </a:pPr>
            <a:r>
              <a:rPr lang="en-US" altLang="zh-CN" sz="2000" b="1" dirty="0" smtClean="0">
                <a:solidFill>
                  <a:schemeClr val="bg1"/>
                </a:solidFill>
                <a:latin typeface="微软雅黑" panose="020B0503020204020204" pitchFamily="34" charset="-122"/>
                <a:ea typeface="微软雅黑" panose="020B0503020204020204" pitchFamily="34" charset="-122"/>
              </a:rPr>
              <a:t>Mock</a:t>
            </a:r>
            <a:r>
              <a:rPr lang="zh-CN" altLang="en-US" sz="2000" b="1" dirty="0" smtClean="0">
                <a:solidFill>
                  <a:schemeClr val="bg1"/>
                </a:solidFill>
                <a:latin typeface="微软雅黑" panose="020B0503020204020204" pitchFamily="34" charset="-122"/>
                <a:ea typeface="微软雅黑" panose="020B0503020204020204" pitchFamily="34" charset="-122"/>
              </a:rPr>
              <a:t>对象操作：执行</a:t>
            </a:r>
            <a:r>
              <a:rPr lang="en-US" altLang="zh-CN" sz="2000" b="1" dirty="0" smtClean="0">
                <a:solidFill>
                  <a:schemeClr val="bg1"/>
                </a:solidFill>
                <a:latin typeface="微软雅黑" panose="020B0503020204020204" pitchFamily="34" charset="-122"/>
                <a:ea typeface="微软雅黑" panose="020B0503020204020204" pitchFamily="34" charset="-122"/>
              </a:rPr>
              <a:t>clear()</a:t>
            </a:r>
            <a:r>
              <a:rPr lang="zh-CN" altLang="en-US" sz="2000" b="1" dirty="0" smtClean="0">
                <a:solidFill>
                  <a:schemeClr val="bg1"/>
                </a:solidFill>
                <a:latin typeface="微软雅黑" panose="020B0503020204020204" pitchFamily="34" charset="-122"/>
                <a:ea typeface="微软雅黑" panose="020B0503020204020204" pitchFamily="34" charset="-122"/>
              </a:rPr>
              <a:t>方法</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 xmlns:a16="http://schemas.microsoft.com/office/drawing/2014/main" id="{E1B9F1AB-47DF-45AB-A674-F3459997B560}"/>
              </a:ext>
            </a:extLst>
          </p:cNvPr>
          <p:cNvSpPr txBox="1"/>
          <p:nvPr/>
        </p:nvSpPr>
        <p:spPr>
          <a:xfrm>
            <a:off x="403401" y="4786098"/>
            <a:ext cx="5581841" cy="400110"/>
          </a:xfrm>
          <a:prstGeom prst="rect">
            <a:avLst/>
          </a:prstGeom>
          <a:noFill/>
        </p:spPr>
        <p:txBody>
          <a:bodyPr wrap="square" rtlCol="0">
            <a:spAutoFit/>
          </a:bodyPr>
          <a:lstStyle/>
          <a:p>
            <a:pPr marL="342900" indent="-342900">
              <a:buFont typeface="Arial" charset="0"/>
              <a:buChar char="•"/>
            </a:pPr>
            <a:r>
              <a:rPr lang="zh-CN" altLang="en-US" sz="2000" b="1" dirty="0" smtClean="0">
                <a:solidFill>
                  <a:schemeClr val="bg1"/>
                </a:solidFill>
                <a:latin typeface="微软雅黑" panose="020B0503020204020204" pitchFamily="34" charset="-122"/>
                <a:ea typeface="微软雅黑" panose="020B0503020204020204" pitchFamily="34" charset="-122"/>
              </a:rPr>
              <a:t>使用</a:t>
            </a:r>
            <a:r>
              <a:rPr lang="en-US" altLang="zh-CN" sz="2000" b="1" dirty="0" smtClean="0">
                <a:solidFill>
                  <a:srgbClr val="FFC000"/>
                </a:solidFill>
                <a:latin typeface="微软雅黑" panose="020B0503020204020204" pitchFamily="34" charset="-122"/>
                <a:ea typeface="微软雅黑" panose="020B0503020204020204" pitchFamily="34" charset="-122"/>
              </a:rPr>
              <a:t>verify() </a:t>
            </a:r>
            <a:r>
              <a:rPr lang="zh-CN" altLang="en-US" sz="2000" b="1" dirty="0" smtClean="0">
                <a:solidFill>
                  <a:schemeClr val="bg1"/>
                </a:solidFill>
                <a:latin typeface="微软雅黑" panose="020B0503020204020204" pitchFamily="34" charset="-122"/>
                <a:ea typeface="微软雅黑" panose="020B0503020204020204" pitchFamily="34" charset="-122"/>
              </a:rPr>
              <a:t>验证上述三个操作的正确性</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53699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10" y="362924"/>
            <a:ext cx="461875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noProof="0" dirty="0" smtClean="0">
                <a:solidFill>
                  <a:srgbClr val="00B0F0"/>
                </a:solidFill>
                <a:latin typeface="微软雅黑" panose="020B0503020204020204" pitchFamily="34" charset="-122"/>
                <a:ea typeface="微软雅黑" panose="020B0503020204020204" pitchFamily="34" charset="-122"/>
              </a:rPr>
              <a:t>单元测试</a:t>
            </a:r>
            <a:r>
              <a:rPr lang="en-US" altLang="zh-CN" sz="3200" b="1" noProof="0" dirty="0" smtClean="0">
                <a:solidFill>
                  <a:srgbClr val="00B0F0"/>
                </a:solidFill>
                <a:latin typeface="微软雅黑" panose="020B0503020204020204" pitchFamily="34" charset="-122"/>
                <a:ea typeface="微软雅黑" panose="020B0503020204020204" pitchFamily="34" charset="-122"/>
              </a:rPr>
              <a:t>Mock</a:t>
            </a:r>
            <a:r>
              <a:rPr lang="zh-CN" altLang="en-US" sz="3200" b="1" noProof="0" dirty="0" smtClean="0">
                <a:solidFill>
                  <a:srgbClr val="00B0F0"/>
                </a:solidFill>
                <a:latin typeface="微软雅黑" panose="020B0503020204020204" pitchFamily="34" charset="-122"/>
                <a:ea typeface="微软雅黑" panose="020B0503020204020204" pitchFamily="34" charset="-122"/>
              </a:rPr>
              <a:t>框架</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BB197B71-BE09-4D97-BC9D-79AF98900245}"/>
              </a:ext>
            </a:extLst>
          </p:cNvPr>
          <p:cNvSpPr txBox="1"/>
          <p:nvPr/>
        </p:nvSpPr>
        <p:spPr>
          <a:xfrm>
            <a:off x="403410" y="1122701"/>
            <a:ext cx="5068922" cy="461665"/>
          </a:xfrm>
          <a:prstGeom prst="rect">
            <a:avLst/>
          </a:prstGeom>
          <a:noFill/>
        </p:spPr>
        <p:txBody>
          <a:bodyPr wrap="square" rtlCol="0">
            <a:spAutoFit/>
          </a:bodyPr>
          <a:lstStyle/>
          <a:p>
            <a:pPr>
              <a:defRPr/>
            </a:pPr>
            <a:r>
              <a:rPr lang="en-US" altLang="zh-CN" sz="2400" b="1" smtClean="0">
                <a:solidFill>
                  <a:schemeClr val="accent2"/>
                </a:solidFill>
                <a:latin typeface="微软雅黑" panose="020B0503020204020204" pitchFamily="34" charset="-122"/>
                <a:ea typeface="微软雅黑" panose="020B0503020204020204" pitchFamily="34" charset="-122"/>
              </a:rPr>
              <a:t>Mockito</a:t>
            </a:r>
            <a:r>
              <a:rPr lang="en-US" altLang="zh-CN" sz="2400" b="1" dirty="0" smtClean="0">
                <a:solidFill>
                  <a:schemeClr val="accent2"/>
                </a:solidFill>
                <a:latin typeface="微软雅黑" panose="020B0503020204020204" pitchFamily="34" charset="-122"/>
                <a:ea typeface="微软雅黑" panose="020B0503020204020204" pitchFamily="34" charset="-122"/>
              </a:rPr>
              <a:t> </a:t>
            </a:r>
            <a:r>
              <a:rPr lang="zh-CN" altLang="en-US" sz="2400" b="1" dirty="0" smtClean="0">
                <a:solidFill>
                  <a:schemeClr val="accent2"/>
                </a:solidFill>
                <a:latin typeface="微软雅黑" panose="020B0503020204020204" pitchFamily="34" charset="-122"/>
                <a:ea typeface="微软雅黑" panose="020B0503020204020204" pitchFamily="34" charset="-122"/>
              </a:rPr>
              <a:t>行为验证</a:t>
            </a:r>
            <a:endParaRPr lang="zh-CN" altLang="en-US" sz="2400" b="1" dirty="0">
              <a:solidFill>
                <a:schemeClr val="accent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290" y="1759368"/>
            <a:ext cx="11033624" cy="4965700"/>
          </a:xfrm>
          <a:prstGeom prst="rect">
            <a:avLst/>
          </a:prstGeom>
        </p:spPr>
      </p:pic>
    </p:spTree>
    <p:extLst>
      <p:ext uri="{BB962C8B-B14F-4D97-AF65-F5344CB8AC3E}">
        <p14:creationId xmlns:p14="http://schemas.microsoft.com/office/powerpoint/2010/main" val="522408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10" y="362924"/>
            <a:ext cx="461875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noProof="0" dirty="0" smtClean="0">
                <a:solidFill>
                  <a:srgbClr val="00B0F0"/>
                </a:solidFill>
                <a:latin typeface="微软雅黑" panose="020B0503020204020204" pitchFamily="34" charset="-122"/>
                <a:ea typeface="微软雅黑" panose="020B0503020204020204" pitchFamily="34" charset="-122"/>
              </a:rPr>
              <a:t>单元测试</a:t>
            </a:r>
            <a:r>
              <a:rPr lang="en-US" altLang="zh-CN" sz="3200" b="1" noProof="0" dirty="0" smtClean="0">
                <a:solidFill>
                  <a:srgbClr val="00B0F0"/>
                </a:solidFill>
                <a:latin typeface="微软雅黑" panose="020B0503020204020204" pitchFamily="34" charset="-122"/>
                <a:ea typeface="微软雅黑" panose="020B0503020204020204" pitchFamily="34" charset="-122"/>
              </a:rPr>
              <a:t>Mock</a:t>
            </a:r>
            <a:r>
              <a:rPr lang="zh-CN" altLang="en-US" sz="3200" b="1" noProof="0" dirty="0" smtClean="0">
                <a:solidFill>
                  <a:srgbClr val="00B0F0"/>
                </a:solidFill>
                <a:latin typeface="微软雅黑" panose="020B0503020204020204" pitchFamily="34" charset="-122"/>
                <a:ea typeface="微软雅黑" panose="020B0503020204020204" pitchFamily="34" charset="-122"/>
              </a:rPr>
              <a:t>框架</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BB197B71-BE09-4D97-BC9D-79AF98900245}"/>
              </a:ext>
            </a:extLst>
          </p:cNvPr>
          <p:cNvSpPr txBox="1"/>
          <p:nvPr/>
        </p:nvSpPr>
        <p:spPr>
          <a:xfrm>
            <a:off x="417478" y="1297703"/>
            <a:ext cx="4604688" cy="461665"/>
          </a:xfrm>
          <a:prstGeom prst="rect">
            <a:avLst/>
          </a:prstGeom>
          <a:noFill/>
        </p:spPr>
        <p:txBody>
          <a:bodyPr wrap="square" rtlCol="0">
            <a:spAutoFit/>
          </a:bodyPr>
          <a:lstStyle/>
          <a:p>
            <a:pPr>
              <a:defRPr/>
            </a:pPr>
            <a:r>
              <a:rPr lang="en-US" altLang="zh-CN" sz="2400" b="1" smtClean="0">
                <a:solidFill>
                  <a:schemeClr val="accent2"/>
                </a:solidFill>
                <a:latin typeface="微软雅黑" panose="020B0503020204020204" pitchFamily="34" charset="-122"/>
                <a:ea typeface="微软雅黑" panose="020B0503020204020204" pitchFamily="34" charset="-122"/>
              </a:rPr>
              <a:t>Mockito</a:t>
            </a:r>
            <a:r>
              <a:rPr lang="en-US" altLang="zh-CN" sz="2400" b="1" dirty="0" smtClean="0">
                <a:solidFill>
                  <a:schemeClr val="accent2"/>
                </a:solidFill>
                <a:latin typeface="微软雅黑" panose="020B0503020204020204" pitchFamily="34" charset="-122"/>
                <a:ea typeface="微软雅黑" panose="020B0503020204020204" pitchFamily="34" charset="-122"/>
              </a:rPr>
              <a:t> </a:t>
            </a:r>
            <a:r>
              <a:rPr lang="zh-CN" altLang="en-US" sz="2400" b="1" dirty="0" smtClean="0">
                <a:solidFill>
                  <a:schemeClr val="accent2"/>
                </a:solidFill>
                <a:latin typeface="微软雅黑" panose="020B0503020204020204" pitchFamily="34" charset="-122"/>
                <a:ea typeface="微软雅黑" panose="020B0503020204020204" pitchFamily="34" charset="-122"/>
              </a:rPr>
              <a:t>定制代理对象行为</a:t>
            </a:r>
            <a:endParaRPr lang="zh-CN" altLang="en-US" sz="2400" b="1" dirty="0">
              <a:solidFill>
                <a:schemeClr val="accent2"/>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 xmlns:a16="http://schemas.microsoft.com/office/drawing/2014/main" id="{E1B9F1AB-47DF-45AB-A674-F3459997B560}"/>
              </a:ext>
            </a:extLst>
          </p:cNvPr>
          <p:cNvSpPr txBox="1"/>
          <p:nvPr/>
        </p:nvSpPr>
        <p:spPr>
          <a:xfrm>
            <a:off x="431547" y="3699023"/>
            <a:ext cx="3465205" cy="400110"/>
          </a:xfrm>
          <a:prstGeom prst="rect">
            <a:avLst/>
          </a:prstGeom>
          <a:noFill/>
        </p:spPr>
        <p:txBody>
          <a:bodyPr wrap="square" rtlCol="0">
            <a:spAutoFit/>
          </a:bodyPr>
          <a:lstStyle/>
          <a:p>
            <a:pPr marL="342900" indent="-342900">
              <a:buFont typeface="Wingdings" charset="2"/>
              <a:buChar char="Ø"/>
            </a:pPr>
            <a:r>
              <a:rPr lang="en-US" altLang="zh-CN" sz="2000" b="1" dirty="0" smtClean="0">
                <a:solidFill>
                  <a:srgbClr val="FFC000"/>
                </a:solidFill>
                <a:latin typeface="微软雅黑" panose="020B0503020204020204" pitchFamily="34" charset="-122"/>
                <a:ea typeface="微软雅黑" panose="020B0503020204020204" pitchFamily="34" charset="-122"/>
              </a:rPr>
              <a:t>Mock</a:t>
            </a:r>
            <a:r>
              <a:rPr lang="zh-CN" altLang="en-US" sz="2000" b="1" dirty="0" smtClean="0">
                <a:solidFill>
                  <a:srgbClr val="FFC000"/>
                </a:solidFill>
                <a:latin typeface="微软雅黑" panose="020B0503020204020204" pitchFamily="34" charset="-122"/>
                <a:ea typeface="微软雅黑" panose="020B0503020204020204" pitchFamily="34" charset="-122"/>
              </a:rPr>
              <a:t>代理对象特性</a:t>
            </a:r>
            <a:endParaRPr lang="zh-CN" altLang="en-US" sz="2000" b="1" dirty="0">
              <a:solidFill>
                <a:srgbClr val="FFC00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 xmlns:a16="http://schemas.microsoft.com/office/drawing/2014/main" id="{E1B9F1AB-47DF-45AB-A674-F3459997B560}"/>
              </a:ext>
            </a:extLst>
          </p:cNvPr>
          <p:cNvSpPr txBox="1"/>
          <p:nvPr/>
        </p:nvSpPr>
        <p:spPr>
          <a:xfrm>
            <a:off x="389344" y="2675555"/>
            <a:ext cx="5657421" cy="707886"/>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 </a:t>
            </a:r>
            <a:r>
              <a:rPr lang="en-US" altLang="zh-CN" sz="2000" b="1" dirty="0" smtClean="0">
                <a:solidFill>
                  <a:srgbClr val="FF0000"/>
                </a:solidFill>
                <a:latin typeface="微软雅黑" panose="020B0503020204020204" pitchFamily="34" charset="-122"/>
                <a:ea typeface="微软雅黑" panose="020B0503020204020204" pitchFamily="34" charset="-122"/>
              </a:rPr>
              <a:t>when() </a:t>
            </a:r>
            <a:r>
              <a:rPr lang="zh-CN" altLang="en-US" sz="2000" b="1" dirty="0" smtClean="0">
                <a:solidFill>
                  <a:schemeClr val="bg1"/>
                </a:solidFill>
                <a:latin typeface="微软雅黑" panose="020B0503020204020204" pitchFamily="34" charset="-122"/>
                <a:ea typeface="微软雅黑" panose="020B0503020204020204" pitchFamily="34" charset="-122"/>
              </a:rPr>
              <a:t>指定某个</a:t>
            </a:r>
            <a:r>
              <a:rPr lang="zh-CN" altLang="en-US" sz="2000" b="1" dirty="0">
                <a:solidFill>
                  <a:schemeClr val="bg1"/>
                </a:solidFill>
                <a:latin typeface="微软雅黑" panose="020B0503020204020204" pitchFamily="34" charset="-122"/>
                <a:ea typeface="微软雅黑" panose="020B0503020204020204" pitchFamily="34" charset="-122"/>
              </a:rPr>
              <a:t>方法被调用时候，应该返回什么</a:t>
            </a:r>
            <a:r>
              <a:rPr lang="zh-CN" altLang="en-US" sz="2000" b="1" dirty="0" smtClean="0">
                <a:solidFill>
                  <a:schemeClr val="bg1"/>
                </a:solidFill>
                <a:latin typeface="微软雅黑" panose="020B0503020204020204" pitchFamily="34" charset="-122"/>
                <a:ea typeface="微软雅黑" panose="020B0503020204020204" pitchFamily="34" charset="-122"/>
              </a:rPr>
              <a:t>值</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 xmlns:a16="http://schemas.microsoft.com/office/drawing/2014/main" id="{E1B9F1AB-47DF-45AB-A674-F3459997B560}"/>
              </a:ext>
            </a:extLst>
          </p:cNvPr>
          <p:cNvSpPr txBox="1"/>
          <p:nvPr/>
        </p:nvSpPr>
        <p:spPr>
          <a:xfrm>
            <a:off x="417478" y="4888709"/>
            <a:ext cx="5476885" cy="707886"/>
          </a:xfrm>
          <a:prstGeom prst="rect">
            <a:avLst/>
          </a:prstGeom>
          <a:noFill/>
        </p:spPr>
        <p:txBody>
          <a:bodyPr wrap="square" rtlCol="0">
            <a:spAutoFit/>
          </a:bodyPr>
          <a:lstStyle/>
          <a:p>
            <a:pPr marL="342900" indent="-342900">
              <a:buFont typeface="Arial" charset="0"/>
              <a:buChar char="•"/>
            </a:pPr>
            <a:r>
              <a:rPr lang="zh-CN" altLang="en-US" sz="2000" b="1" dirty="0">
                <a:solidFill>
                  <a:schemeClr val="bg1"/>
                </a:solidFill>
                <a:latin typeface="微软雅黑" panose="020B0503020204020204" pitchFamily="34" charset="-122"/>
                <a:ea typeface="微软雅黑" panose="020B0503020204020204" pitchFamily="34" charset="-122"/>
              </a:rPr>
              <a:t>一但方法行为被设置，无论调用多次方法返回值都</a:t>
            </a:r>
            <a:r>
              <a:rPr lang="zh-CN" altLang="en-US" sz="2000" b="1">
                <a:solidFill>
                  <a:schemeClr val="bg1"/>
                </a:solidFill>
                <a:latin typeface="微软雅黑" panose="020B0503020204020204" pitchFamily="34" charset="-122"/>
                <a:ea typeface="微软雅黑" panose="020B0503020204020204" pitchFamily="34" charset="-122"/>
              </a:rPr>
              <a:t>是</a:t>
            </a:r>
            <a:r>
              <a:rPr lang="zh-CN" altLang="en-US" sz="2000" b="1" smtClean="0">
                <a:solidFill>
                  <a:schemeClr val="bg1"/>
                </a:solidFill>
                <a:latin typeface="微软雅黑" panose="020B0503020204020204" pitchFamily="34" charset="-122"/>
                <a:ea typeface="微软雅黑" panose="020B0503020204020204" pitchFamily="34" charset="-122"/>
              </a:rPr>
              <a:t>一样</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 xmlns:a16="http://schemas.microsoft.com/office/drawing/2014/main" id="{E1B9F1AB-47DF-45AB-A674-F3459997B560}"/>
              </a:ext>
            </a:extLst>
          </p:cNvPr>
          <p:cNvSpPr txBox="1"/>
          <p:nvPr/>
        </p:nvSpPr>
        <p:spPr>
          <a:xfrm>
            <a:off x="431546" y="5948019"/>
            <a:ext cx="5476885" cy="400110"/>
          </a:xfrm>
          <a:prstGeom prst="rect">
            <a:avLst/>
          </a:prstGeom>
          <a:noFill/>
        </p:spPr>
        <p:txBody>
          <a:bodyPr wrap="square" rtlCol="0">
            <a:spAutoFit/>
          </a:bodyPr>
          <a:lstStyle/>
          <a:p>
            <a:pPr marL="342900" indent="-342900">
              <a:buFont typeface="Arial" charset="0"/>
              <a:buChar char="•"/>
            </a:pPr>
            <a:r>
              <a:rPr lang="zh-CN" altLang="en-US" sz="2000" b="1" dirty="0" smtClean="0">
                <a:solidFill>
                  <a:schemeClr val="bg1"/>
                </a:solidFill>
                <a:latin typeface="微软雅黑" panose="020B0503020204020204" pitchFamily="34" charset="-122"/>
                <a:ea typeface="微软雅黑" panose="020B0503020204020204" pitchFamily="34" charset="-122"/>
              </a:rPr>
              <a:t>方法的行为根据参数的设定来区分</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 xmlns:a16="http://schemas.microsoft.com/office/drawing/2014/main" id="{E1B9F1AB-47DF-45AB-A674-F3459997B560}"/>
              </a:ext>
            </a:extLst>
          </p:cNvPr>
          <p:cNvSpPr txBox="1"/>
          <p:nvPr/>
        </p:nvSpPr>
        <p:spPr>
          <a:xfrm>
            <a:off x="403410" y="2109372"/>
            <a:ext cx="3465205" cy="400110"/>
          </a:xfrm>
          <a:prstGeom prst="rect">
            <a:avLst/>
          </a:prstGeom>
          <a:noFill/>
        </p:spPr>
        <p:txBody>
          <a:bodyPr wrap="square" rtlCol="0">
            <a:spAutoFit/>
          </a:bodyPr>
          <a:lstStyle/>
          <a:p>
            <a:pPr marL="342900" indent="-342900">
              <a:buFont typeface="Wingdings" charset="2"/>
              <a:buChar char="Ø"/>
            </a:pPr>
            <a:r>
              <a:rPr lang="zh-CN" altLang="en-US" sz="2000" b="1" dirty="0" smtClean="0">
                <a:solidFill>
                  <a:srgbClr val="FFC000"/>
                </a:solidFill>
                <a:latin typeface="微软雅黑" panose="020B0503020204020204" pitchFamily="34" charset="-122"/>
                <a:ea typeface="微软雅黑" panose="020B0503020204020204" pitchFamily="34" charset="-122"/>
              </a:rPr>
              <a:t>定制方法的返回值</a:t>
            </a:r>
            <a:endParaRPr lang="zh-CN" altLang="en-US" sz="2000" b="1" dirty="0">
              <a:solidFill>
                <a:srgbClr val="FFC0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 xmlns:a16="http://schemas.microsoft.com/office/drawing/2014/main" id="{E1B9F1AB-47DF-45AB-A674-F3459997B560}"/>
              </a:ext>
            </a:extLst>
          </p:cNvPr>
          <p:cNvSpPr txBox="1"/>
          <p:nvPr/>
        </p:nvSpPr>
        <p:spPr>
          <a:xfrm>
            <a:off x="431546" y="4265620"/>
            <a:ext cx="5490953" cy="400110"/>
          </a:xfrm>
          <a:prstGeom prst="rect">
            <a:avLst/>
          </a:prstGeom>
          <a:noFill/>
        </p:spPr>
        <p:txBody>
          <a:bodyPr wrap="square" rtlCol="0">
            <a:spAutoFit/>
          </a:bodyPr>
          <a:lstStyle/>
          <a:p>
            <a:pPr marL="342900" indent="-342900">
              <a:buFont typeface="Arial" charset="0"/>
              <a:buChar char="•"/>
            </a:pPr>
            <a:r>
              <a:rPr lang="zh-CN" altLang="en-US" sz="2000" b="1" dirty="0">
                <a:solidFill>
                  <a:schemeClr val="bg1"/>
                </a:solidFill>
                <a:latin typeface="微软雅黑" panose="020B0503020204020204" pitchFamily="34" charset="-122"/>
                <a:ea typeface="微软雅黑" panose="020B0503020204020204" pitchFamily="34" charset="-122"/>
              </a:rPr>
              <a:t>所有</a:t>
            </a:r>
            <a:r>
              <a:rPr lang="en-US" altLang="zh-CN" sz="2000" b="1" dirty="0">
                <a:solidFill>
                  <a:schemeClr val="bg1"/>
                </a:solidFill>
                <a:latin typeface="微软雅黑" panose="020B0503020204020204" pitchFamily="34" charset="-122"/>
                <a:ea typeface="微软雅黑" panose="020B0503020204020204" pitchFamily="34" charset="-122"/>
              </a:rPr>
              <a:t>mock</a:t>
            </a:r>
            <a:r>
              <a:rPr lang="zh-CN" altLang="en-US" sz="2000" b="1" dirty="0">
                <a:solidFill>
                  <a:schemeClr val="bg1"/>
                </a:solidFill>
                <a:latin typeface="微软雅黑" panose="020B0503020204020204" pitchFamily="34" charset="-122"/>
                <a:ea typeface="微软雅黑" panose="020B0503020204020204" pitchFamily="34" charset="-122"/>
              </a:rPr>
              <a:t>对象的方法调用都返回空或者</a:t>
            </a:r>
            <a:r>
              <a:rPr lang="en-US" altLang="zh-CN" sz="2000" b="1" dirty="0" smtClean="0">
                <a:solidFill>
                  <a:schemeClr val="bg1"/>
                </a:solidFill>
                <a:latin typeface="微软雅黑" panose="020B0503020204020204" pitchFamily="34" charset="-122"/>
                <a:ea typeface="微软雅黑" panose="020B0503020204020204" pitchFamily="34" charset="-122"/>
              </a:rPr>
              <a:t>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6765" y="2301621"/>
            <a:ext cx="5803900" cy="2501900"/>
          </a:xfrm>
          <a:prstGeom prst="rect">
            <a:avLst/>
          </a:prstGeom>
        </p:spPr>
      </p:pic>
    </p:spTree>
    <p:extLst>
      <p:ext uri="{BB962C8B-B14F-4D97-AF65-F5344CB8AC3E}">
        <p14:creationId xmlns:p14="http://schemas.microsoft.com/office/powerpoint/2010/main" val="3919918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10" y="362924"/>
            <a:ext cx="461875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noProof="0" dirty="0" smtClean="0">
                <a:solidFill>
                  <a:srgbClr val="00B0F0"/>
                </a:solidFill>
                <a:latin typeface="微软雅黑" panose="020B0503020204020204" pitchFamily="34" charset="-122"/>
                <a:ea typeface="微软雅黑" panose="020B0503020204020204" pitchFamily="34" charset="-122"/>
              </a:rPr>
              <a:t>单元测试</a:t>
            </a:r>
            <a:r>
              <a:rPr lang="en-US" altLang="zh-CN" sz="3200" b="1" noProof="0" dirty="0" smtClean="0">
                <a:solidFill>
                  <a:srgbClr val="00B0F0"/>
                </a:solidFill>
                <a:latin typeface="微软雅黑" panose="020B0503020204020204" pitchFamily="34" charset="-122"/>
                <a:ea typeface="微软雅黑" panose="020B0503020204020204" pitchFamily="34" charset="-122"/>
              </a:rPr>
              <a:t>Mock</a:t>
            </a:r>
            <a:r>
              <a:rPr lang="zh-CN" altLang="en-US" sz="3200" b="1" noProof="0" dirty="0" smtClean="0">
                <a:solidFill>
                  <a:srgbClr val="00B0F0"/>
                </a:solidFill>
                <a:latin typeface="微软雅黑" panose="020B0503020204020204" pitchFamily="34" charset="-122"/>
                <a:ea typeface="微软雅黑" panose="020B0503020204020204" pitchFamily="34" charset="-122"/>
              </a:rPr>
              <a:t>框架</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BB197B71-BE09-4D97-BC9D-79AF98900245}"/>
              </a:ext>
            </a:extLst>
          </p:cNvPr>
          <p:cNvSpPr txBox="1"/>
          <p:nvPr/>
        </p:nvSpPr>
        <p:spPr>
          <a:xfrm>
            <a:off x="417478" y="1330891"/>
            <a:ext cx="4604688" cy="461665"/>
          </a:xfrm>
          <a:prstGeom prst="rect">
            <a:avLst/>
          </a:prstGeom>
          <a:noFill/>
        </p:spPr>
        <p:txBody>
          <a:bodyPr wrap="square" rtlCol="0">
            <a:spAutoFit/>
          </a:bodyPr>
          <a:lstStyle/>
          <a:p>
            <a:pPr>
              <a:defRPr/>
            </a:pPr>
            <a:r>
              <a:rPr lang="en-US" altLang="zh-CN" sz="2400" b="1" smtClean="0">
                <a:solidFill>
                  <a:schemeClr val="accent2"/>
                </a:solidFill>
                <a:latin typeface="微软雅黑" panose="020B0503020204020204" pitchFamily="34" charset="-122"/>
                <a:ea typeface="微软雅黑" panose="020B0503020204020204" pitchFamily="34" charset="-122"/>
              </a:rPr>
              <a:t>Mockito</a:t>
            </a:r>
            <a:r>
              <a:rPr lang="en-US" altLang="zh-CN" sz="2400" b="1" dirty="0" smtClean="0">
                <a:solidFill>
                  <a:schemeClr val="accent2"/>
                </a:solidFill>
                <a:latin typeface="微软雅黑" panose="020B0503020204020204" pitchFamily="34" charset="-122"/>
                <a:ea typeface="微软雅黑" panose="020B0503020204020204" pitchFamily="34" charset="-122"/>
              </a:rPr>
              <a:t> </a:t>
            </a:r>
            <a:r>
              <a:rPr lang="zh-CN" altLang="en-US" sz="2400" b="1" dirty="0" smtClean="0">
                <a:solidFill>
                  <a:schemeClr val="accent2"/>
                </a:solidFill>
                <a:latin typeface="微软雅黑" panose="020B0503020204020204" pitchFamily="34" charset="-122"/>
                <a:ea typeface="微软雅黑" panose="020B0503020204020204" pitchFamily="34" charset="-122"/>
              </a:rPr>
              <a:t>定制代理对象行为</a:t>
            </a:r>
            <a:endParaRPr lang="zh-CN" altLang="en-US" sz="2400" b="1" dirty="0">
              <a:solidFill>
                <a:schemeClr val="accent2"/>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 xmlns:a16="http://schemas.microsoft.com/office/drawing/2014/main" id="{E1B9F1AB-47DF-45AB-A674-F3459997B560}"/>
              </a:ext>
            </a:extLst>
          </p:cNvPr>
          <p:cNvSpPr txBox="1"/>
          <p:nvPr/>
        </p:nvSpPr>
        <p:spPr>
          <a:xfrm>
            <a:off x="3216948" y="2076184"/>
            <a:ext cx="5657421" cy="400110"/>
          </a:xfrm>
          <a:prstGeom prst="rect">
            <a:avLst/>
          </a:prstGeom>
          <a:noFill/>
        </p:spPr>
        <p:txBody>
          <a:bodyPr wrap="square" rtlCol="0">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 </a:t>
            </a:r>
            <a:r>
              <a:rPr lang="en-US" altLang="zh-CN" sz="2000" b="1" dirty="0" err="1">
                <a:solidFill>
                  <a:srgbClr val="FF0000"/>
                </a:solidFill>
                <a:latin typeface="微软雅黑" panose="020B0503020204020204" pitchFamily="34" charset="-122"/>
                <a:ea typeface="微软雅黑" panose="020B0503020204020204" pitchFamily="34" charset="-122"/>
              </a:rPr>
              <a:t>doThrow</a:t>
            </a:r>
            <a:r>
              <a:rPr lang="en-US" altLang="zh-CN" sz="2000" b="1" dirty="0">
                <a:solidFill>
                  <a:srgbClr val="FF0000"/>
                </a:solidFill>
                <a:latin typeface="微软雅黑" panose="020B0503020204020204" pitchFamily="34" charset="-122"/>
                <a:ea typeface="微软雅黑" panose="020B0503020204020204" pitchFamily="34" charset="-122"/>
              </a:rPr>
              <a:t>(</a:t>
            </a:r>
            <a:r>
              <a:rPr lang="en-US" altLang="zh-CN" sz="2000" b="1" dirty="0" err="1">
                <a:solidFill>
                  <a:srgbClr val="FF0000"/>
                </a:solidFill>
                <a:latin typeface="微软雅黑" panose="020B0503020204020204" pitchFamily="34" charset="-122"/>
                <a:ea typeface="微软雅黑" panose="020B0503020204020204" pitchFamily="34" charset="-122"/>
              </a:rPr>
              <a:t>Throwable</a:t>
            </a:r>
            <a:r>
              <a:rPr lang="en-US" altLang="zh-CN" sz="2000" b="1" dirty="0">
                <a:solidFill>
                  <a:srgbClr val="FF0000"/>
                </a:solidFill>
                <a:latin typeface="微软雅黑" panose="020B0503020204020204" pitchFamily="34" charset="-122"/>
                <a:ea typeface="微软雅黑" panose="020B0503020204020204" pitchFamily="34" charset="-122"/>
              </a:rPr>
              <a:t>...)</a:t>
            </a:r>
            <a:r>
              <a:rPr lang="zh-CN" altLang="en-US" sz="2000" b="1" dirty="0">
                <a:solidFill>
                  <a:srgbClr val="FF0000"/>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指定方法抛出异常</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 xmlns:a16="http://schemas.microsoft.com/office/drawing/2014/main" id="{E1B9F1AB-47DF-45AB-A674-F3459997B560}"/>
              </a:ext>
            </a:extLst>
          </p:cNvPr>
          <p:cNvSpPr txBox="1"/>
          <p:nvPr/>
        </p:nvSpPr>
        <p:spPr>
          <a:xfrm>
            <a:off x="403410" y="2109372"/>
            <a:ext cx="3465205" cy="400110"/>
          </a:xfrm>
          <a:prstGeom prst="rect">
            <a:avLst/>
          </a:prstGeom>
          <a:noFill/>
        </p:spPr>
        <p:txBody>
          <a:bodyPr wrap="square" rtlCol="0">
            <a:spAutoFit/>
          </a:bodyPr>
          <a:lstStyle/>
          <a:p>
            <a:pPr marL="342900" indent="-342900">
              <a:buFont typeface="Wingdings" charset="2"/>
              <a:buChar char="Ø"/>
            </a:pPr>
            <a:r>
              <a:rPr lang="zh-CN" altLang="en-US" sz="2000" b="1" dirty="0" smtClean="0">
                <a:solidFill>
                  <a:srgbClr val="FFC000"/>
                </a:solidFill>
                <a:latin typeface="微软雅黑" panose="020B0503020204020204" pitchFamily="34" charset="-122"/>
                <a:ea typeface="微软雅黑" panose="020B0503020204020204" pitchFamily="34" charset="-122"/>
              </a:rPr>
              <a:t>定制方法异常抛出</a:t>
            </a:r>
            <a:endParaRPr lang="zh-CN" altLang="en-US" sz="2000" b="1" dirty="0">
              <a:solidFill>
                <a:srgbClr val="FFC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79" y="2644594"/>
            <a:ext cx="9387704" cy="3848100"/>
          </a:xfrm>
          <a:prstGeom prst="rect">
            <a:avLst/>
          </a:prstGeom>
        </p:spPr>
      </p:pic>
    </p:spTree>
    <p:extLst>
      <p:ext uri="{BB962C8B-B14F-4D97-AF65-F5344CB8AC3E}">
        <p14:creationId xmlns:p14="http://schemas.microsoft.com/office/powerpoint/2010/main" val="74421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 xmlns:a16="http://schemas.microsoft.com/office/drawing/2014/main" id="{BB197B71-BE09-4D97-BC9D-79AF98900245}"/>
              </a:ext>
            </a:extLst>
          </p:cNvPr>
          <p:cNvSpPr txBox="1"/>
          <p:nvPr/>
        </p:nvSpPr>
        <p:spPr>
          <a:xfrm>
            <a:off x="403410" y="362924"/>
            <a:ext cx="3617258"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dirty="0" smtClean="0">
                <a:solidFill>
                  <a:srgbClr val="00B0F0"/>
                </a:solidFill>
                <a:latin typeface="微软雅黑" panose="020B0503020204020204" pitchFamily="34" charset="-122"/>
                <a:ea typeface="微软雅黑" panose="020B0503020204020204" pitchFamily="34" charset="-122"/>
              </a:rPr>
              <a:t>测试的分类</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403410" y="1530837"/>
            <a:ext cx="6656295" cy="4007224"/>
          </a:xfrm>
          <a:prstGeom prst="rect">
            <a:avLst/>
          </a:prstGeom>
        </p:spPr>
      </p:pic>
      <p:graphicFrame>
        <p:nvGraphicFramePr>
          <p:cNvPr id="6" name="图表 5"/>
          <p:cNvGraphicFramePr/>
          <p:nvPr>
            <p:extLst>
              <p:ext uri="{D42A27DB-BD31-4B8C-83A1-F6EECF244321}">
                <p14:modId xmlns:p14="http://schemas.microsoft.com/office/powerpoint/2010/main" val="485810198"/>
              </p:ext>
            </p:extLst>
          </p:nvPr>
        </p:nvGraphicFramePr>
        <p:xfrm>
          <a:off x="7059705" y="1530837"/>
          <a:ext cx="4802759" cy="40072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2521103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10" y="362924"/>
            <a:ext cx="461875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noProof="0" dirty="0" smtClean="0">
                <a:solidFill>
                  <a:srgbClr val="00B0F0"/>
                </a:solidFill>
                <a:latin typeface="微软雅黑" panose="020B0503020204020204" pitchFamily="34" charset="-122"/>
                <a:ea typeface="微软雅黑" panose="020B0503020204020204" pitchFamily="34" charset="-122"/>
              </a:rPr>
              <a:t>单元测试</a:t>
            </a:r>
            <a:r>
              <a:rPr lang="en-US" altLang="zh-CN" sz="3200" b="1" noProof="0" dirty="0" smtClean="0">
                <a:solidFill>
                  <a:srgbClr val="00B0F0"/>
                </a:solidFill>
                <a:latin typeface="微软雅黑" panose="020B0503020204020204" pitchFamily="34" charset="-122"/>
                <a:ea typeface="微软雅黑" panose="020B0503020204020204" pitchFamily="34" charset="-122"/>
              </a:rPr>
              <a:t>Mock</a:t>
            </a:r>
            <a:r>
              <a:rPr lang="zh-CN" altLang="en-US" sz="3200" b="1" noProof="0" dirty="0" smtClean="0">
                <a:solidFill>
                  <a:srgbClr val="00B0F0"/>
                </a:solidFill>
                <a:latin typeface="微软雅黑" panose="020B0503020204020204" pitchFamily="34" charset="-122"/>
                <a:ea typeface="微软雅黑" panose="020B0503020204020204" pitchFamily="34" charset="-122"/>
              </a:rPr>
              <a:t>框架</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BB197B71-BE09-4D97-BC9D-79AF98900245}"/>
              </a:ext>
            </a:extLst>
          </p:cNvPr>
          <p:cNvSpPr txBox="1"/>
          <p:nvPr/>
        </p:nvSpPr>
        <p:spPr>
          <a:xfrm>
            <a:off x="403410" y="1297703"/>
            <a:ext cx="4618755" cy="461665"/>
          </a:xfrm>
          <a:prstGeom prst="rect">
            <a:avLst/>
          </a:prstGeom>
          <a:noFill/>
        </p:spPr>
        <p:txBody>
          <a:bodyPr wrap="square" rtlCol="0">
            <a:spAutoFit/>
          </a:bodyPr>
          <a:lstStyle/>
          <a:p>
            <a:pPr>
              <a:defRPr/>
            </a:pPr>
            <a:r>
              <a:rPr lang="en-US" altLang="zh-CN" sz="2400" b="1" dirty="0" err="1" smtClean="0">
                <a:solidFill>
                  <a:schemeClr val="accent2"/>
                </a:solidFill>
                <a:latin typeface="微软雅黑" panose="020B0503020204020204" pitchFamily="34" charset="-122"/>
                <a:ea typeface="微软雅黑" panose="020B0503020204020204" pitchFamily="34" charset="-122"/>
              </a:rPr>
              <a:t>Mockito</a:t>
            </a:r>
            <a:r>
              <a:rPr lang="zh-CN" altLang="en-US" sz="2400" b="1" dirty="0" smtClean="0">
                <a:solidFill>
                  <a:schemeClr val="accent2"/>
                </a:solidFill>
                <a:latin typeface="微软雅黑" panose="020B0503020204020204" pitchFamily="34" charset="-122"/>
                <a:ea typeface="微软雅黑" panose="020B0503020204020204" pitchFamily="34" charset="-122"/>
              </a:rPr>
              <a:t> 与 </a:t>
            </a:r>
            <a:r>
              <a:rPr lang="en-US" altLang="zh-CN" sz="2400" b="1" dirty="0" smtClean="0">
                <a:solidFill>
                  <a:schemeClr val="accent2"/>
                </a:solidFill>
                <a:latin typeface="微软雅黑" panose="020B0503020204020204" pitchFamily="34" charset="-122"/>
                <a:ea typeface="微软雅黑" panose="020B0503020204020204" pitchFamily="34" charset="-122"/>
              </a:rPr>
              <a:t>BDD</a:t>
            </a:r>
            <a:r>
              <a:rPr lang="zh-CN" altLang="en-US" sz="2400" b="1" dirty="0" smtClean="0">
                <a:solidFill>
                  <a:schemeClr val="accent2"/>
                </a:solidFill>
                <a:latin typeface="微软雅黑" panose="020B0503020204020204" pitchFamily="34" charset="-122"/>
                <a:ea typeface="微软雅黑" panose="020B0503020204020204" pitchFamily="34" charset="-122"/>
              </a:rPr>
              <a:t>测试驱动</a:t>
            </a:r>
            <a:endParaRPr lang="en-US" altLang="zh-CN" sz="2400" b="1" dirty="0" smtClean="0">
              <a:solidFill>
                <a:schemeClr val="accent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332" y="2109372"/>
            <a:ext cx="7781258" cy="3334825"/>
          </a:xfrm>
          <a:prstGeom prst="rect">
            <a:avLst/>
          </a:prstGeom>
        </p:spPr>
      </p:pic>
      <p:sp>
        <p:nvSpPr>
          <p:cNvPr id="6" name="文本框 5">
            <a:extLst>
              <a:ext uri="{FF2B5EF4-FFF2-40B4-BE49-F238E27FC236}">
                <a16:creationId xmlns="" xmlns:a16="http://schemas.microsoft.com/office/drawing/2014/main" id="{E1B9F1AB-47DF-45AB-A674-F3459997B560}"/>
              </a:ext>
            </a:extLst>
          </p:cNvPr>
          <p:cNvSpPr txBox="1"/>
          <p:nvPr/>
        </p:nvSpPr>
        <p:spPr>
          <a:xfrm>
            <a:off x="403405" y="2402947"/>
            <a:ext cx="3394867" cy="400110"/>
          </a:xfrm>
          <a:prstGeom prst="rect">
            <a:avLst/>
          </a:prstGeom>
          <a:noFill/>
        </p:spPr>
        <p:txBody>
          <a:bodyPr wrap="square" rtlCol="0">
            <a:spAutoFit/>
          </a:bodyPr>
          <a:lstStyle/>
          <a:p>
            <a:r>
              <a:rPr lang="en-US" altLang="zh-CN" sz="2000" b="1" dirty="0" smtClean="0">
                <a:solidFill>
                  <a:srgbClr val="FFC000"/>
                </a:solidFill>
                <a:latin typeface="微软雅黑" panose="020B0503020204020204" pitchFamily="34" charset="-122"/>
                <a:ea typeface="微软雅黑" panose="020B0503020204020204" pitchFamily="34" charset="-122"/>
              </a:rPr>
              <a:t>given</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测试用例参数准备</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 xmlns:a16="http://schemas.microsoft.com/office/drawing/2014/main" id="{E1B9F1AB-47DF-45AB-A674-F3459997B560}"/>
              </a:ext>
            </a:extLst>
          </p:cNvPr>
          <p:cNvSpPr txBox="1"/>
          <p:nvPr/>
        </p:nvSpPr>
        <p:spPr>
          <a:xfrm>
            <a:off x="403405" y="3904362"/>
            <a:ext cx="2586042" cy="400110"/>
          </a:xfrm>
          <a:prstGeom prst="rect">
            <a:avLst/>
          </a:prstGeom>
          <a:noFill/>
        </p:spPr>
        <p:txBody>
          <a:bodyPr wrap="square" rtlCol="0">
            <a:spAutoFit/>
          </a:bodyPr>
          <a:lstStyle/>
          <a:p>
            <a:r>
              <a:rPr lang="en-US" altLang="zh-CN" sz="2000" b="1" dirty="0" smtClean="0">
                <a:solidFill>
                  <a:srgbClr val="FFC000"/>
                </a:solidFill>
                <a:latin typeface="微软雅黑" panose="020B0503020204020204" pitchFamily="34" charset="-122"/>
                <a:ea typeface="微软雅黑" panose="020B0503020204020204" pitchFamily="34" charset="-122"/>
              </a:rPr>
              <a:t>when</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调用被测方法</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 xmlns:a16="http://schemas.microsoft.com/office/drawing/2014/main" id="{E1B9F1AB-47DF-45AB-A674-F3459997B560}"/>
              </a:ext>
            </a:extLst>
          </p:cNvPr>
          <p:cNvSpPr txBox="1"/>
          <p:nvPr/>
        </p:nvSpPr>
        <p:spPr>
          <a:xfrm>
            <a:off x="403407" y="4871826"/>
            <a:ext cx="2496540" cy="400110"/>
          </a:xfrm>
          <a:prstGeom prst="rect">
            <a:avLst/>
          </a:prstGeom>
          <a:noFill/>
        </p:spPr>
        <p:txBody>
          <a:bodyPr wrap="square" rtlCol="0">
            <a:spAutoFit/>
          </a:bodyPr>
          <a:lstStyle/>
          <a:p>
            <a:r>
              <a:rPr lang="en-US" altLang="zh-CN" sz="2000" b="1" dirty="0">
                <a:solidFill>
                  <a:srgbClr val="FFC000"/>
                </a:solidFill>
                <a:latin typeface="微软雅黑" panose="020B0503020204020204" pitchFamily="34" charset="-122"/>
                <a:ea typeface="微软雅黑" panose="020B0503020204020204" pitchFamily="34" charset="-122"/>
              </a:rPr>
              <a:t>t</a:t>
            </a:r>
            <a:r>
              <a:rPr lang="en-US" altLang="zh-CN" sz="2000" b="1" dirty="0" smtClean="0">
                <a:solidFill>
                  <a:srgbClr val="FFC000"/>
                </a:solidFill>
                <a:latin typeface="微软雅黑" panose="020B0503020204020204" pitchFamily="34" charset="-122"/>
                <a:ea typeface="微软雅黑" panose="020B0503020204020204" pitchFamily="34" charset="-122"/>
              </a:rPr>
              <a:t>hen</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检查测试结果</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右箭头 10"/>
          <p:cNvSpPr/>
          <p:nvPr/>
        </p:nvSpPr>
        <p:spPr>
          <a:xfrm rot="1394465">
            <a:off x="3189491" y="2939084"/>
            <a:ext cx="1020386" cy="427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右箭头 11"/>
          <p:cNvSpPr/>
          <p:nvPr/>
        </p:nvSpPr>
        <p:spPr>
          <a:xfrm>
            <a:off x="2989447" y="3901001"/>
            <a:ext cx="1020386" cy="427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右箭头 12"/>
          <p:cNvSpPr/>
          <p:nvPr/>
        </p:nvSpPr>
        <p:spPr>
          <a:xfrm>
            <a:off x="2899946" y="4857904"/>
            <a:ext cx="1020386" cy="4279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519709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10" y="362924"/>
            <a:ext cx="4618756"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noProof="0" dirty="0" smtClean="0">
                <a:solidFill>
                  <a:srgbClr val="00B0F0"/>
                </a:solidFill>
                <a:latin typeface="微软雅黑" panose="020B0503020204020204" pitchFamily="34" charset="-122"/>
                <a:ea typeface="微软雅黑" panose="020B0503020204020204" pitchFamily="34" charset="-122"/>
              </a:rPr>
              <a:t>单元测试</a:t>
            </a:r>
            <a:r>
              <a:rPr lang="zh-CN" altLang="en-US" sz="3200" b="1" dirty="0" smtClean="0">
                <a:solidFill>
                  <a:srgbClr val="00B0F0"/>
                </a:solidFill>
                <a:latin typeface="微软雅黑" panose="020B0503020204020204" pitchFamily="34" charset="-122"/>
                <a:ea typeface="微软雅黑" panose="020B0503020204020204" pitchFamily="34" charset="-122"/>
              </a:rPr>
              <a:t>断言</a:t>
            </a:r>
            <a:r>
              <a:rPr lang="zh-CN" altLang="en-US" sz="3200" b="1" noProof="0" dirty="0" smtClean="0">
                <a:solidFill>
                  <a:srgbClr val="00B0F0"/>
                </a:solidFill>
                <a:latin typeface="微软雅黑" panose="020B0503020204020204" pitchFamily="34" charset="-122"/>
                <a:ea typeface="微软雅黑" panose="020B0503020204020204" pitchFamily="34" charset="-122"/>
              </a:rPr>
              <a:t>框架</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BB197B71-BE09-4D97-BC9D-79AF98900245}"/>
              </a:ext>
            </a:extLst>
          </p:cNvPr>
          <p:cNvSpPr txBox="1"/>
          <p:nvPr/>
        </p:nvSpPr>
        <p:spPr>
          <a:xfrm>
            <a:off x="403410" y="1297703"/>
            <a:ext cx="4351470" cy="461665"/>
          </a:xfrm>
          <a:prstGeom prst="rect">
            <a:avLst/>
          </a:prstGeom>
          <a:noFill/>
        </p:spPr>
        <p:txBody>
          <a:bodyPr wrap="square" rtlCol="0">
            <a:spAutoFit/>
          </a:bodyPr>
          <a:lstStyle/>
          <a:p>
            <a:pPr>
              <a:defRPr/>
            </a:pPr>
            <a:r>
              <a:rPr lang="zh-CN" altLang="en-US" sz="2400" b="1" dirty="0" smtClean="0">
                <a:solidFill>
                  <a:schemeClr val="accent2"/>
                </a:solidFill>
                <a:latin typeface="微软雅黑" panose="020B0503020204020204" pitchFamily="34" charset="-122"/>
                <a:ea typeface="微软雅黑" panose="020B0503020204020204" pitchFamily="34" charset="-122"/>
              </a:rPr>
              <a:t> </a:t>
            </a:r>
            <a:r>
              <a:rPr lang="en-US" altLang="zh-CN" sz="2400" b="1" dirty="0" err="1" smtClean="0">
                <a:solidFill>
                  <a:schemeClr val="accent2"/>
                </a:solidFill>
                <a:latin typeface="微软雅黑" panose="020B0503020204020204" pitchFamily="34" charset="-122"/>
                <a:ea typeface="微软雅黑" panose="020B0503020204020204" pitchFamily="34" charset="-122"/>
              </a:rPr>
              <a:t>AssertJ</a:t>
            </a:r>
            <a:r>
              <a:rPr lang="zh-CN" altLang="en-US" sz="2400" b="1" dirty="0">
                <a:solidFill>
                  <a:schemeClr val="accent2"/>
                </a:solidFill>
                <a:latin typeface="微软雅黑" panose="020B0503020204020204" pitchFamily="34" charset="-122"/>
                <a:ea typeface="微软雅黑" panose="020B0503020204020204" pitchFamily="34" charset="-122"/>
              </a:rPr>
              <a:t> </a:t>
            </a:r>
            <a:r>
              <a:rPr lang="zh-CN" altLang="en-US" sz="2400" b="1" dirty="0" smtClean="0">
                <a:solidFill>
                  <a:schemeClr val="accent2"/>
                </a:solidFill>
                <a:latin typeface="微软雅黑" panose="020B0503020204020204" pitchFamily="34" charset="-122"/>
                <a:ea typeface="微软雅黑" panose="020B0503020204020204" pitchFamily="34" charset="-122"/>
              </a:rPr>
              <a:t>断言</a:t>
            </a:r>
            <a:r>
              <a:rPr lang="zh-CN" altLang="en-US" sz="2400" b="1" dirty="0">
                <a:solidFill>
                  <a:schemeClr val="accent2"/>
                </a:solidFill>
                <a:latin typeface="微软雅黑" panose="020B0503020204020204" pitchFamily="34" charset="-122"/>
                <a:ea typeface="微软雅黑" panose="020B0503020204020204" pitchFamily="34" charset="-122"/>
              </a:rPr>
              <a:t>判断</a:t>
            </a:r>
            <a:r>
              <a:rPr lang="zh-CN" altLang="en-US" sz="2400" b="1" dirty="0" smtClean="0">
                <a:solidFill>
                  <a:schemeClr val="accent2"/>
                </a:solidFill>
                <a:latin typeface="微软雅黑" panose="020B0503020204020204" pitchFamily="34" charset="-122"/>
                <a:ea typeface="微软雅黑" panose="020B0503020204020204" pitchFamily="34" charset="-122"/>
              </a:rPr>
              <a:t>框架</a:t>
            </a:r>
            <a:endParaRPr lang="zh-CN" altLang="en-US" sz="2400" b="1" dirty="0">
              <a:solidFill>
                <a:schemeClr val="accent2"/>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 xmlns:a16="http://schemas.microsoft.com/office/drawing/2014/main" id="{E1B9F1AB-47DF-45AB-A674-F3459997B560}"/>
              </a:ext>
            </a:extLst>
          </p:cNvPr>
          <p:cNvSpPr txBox="1"/>
          <p:nvPr/>
        </p:nvSpPr>
        <p:spPr>
          <a:xfrm>
            <a:off x="450370" y="2109372"/>
            <a:ext cx="3465205" cy="400110"/>
          </a:xfrm>
          <a:prstGeom prst="rect">
            <a:avLst/>
          </a:prstGeom>
          <a:noFill/>
        </p:spPr>
        <p:txBody>
          <a:bodyPr wrap="square" rtlCol="0">
            <a:spAutoFit/>
          </a:bodyPr>
          <a:lstStyle/>
          <a:p>
            <a:pPr marL="342900" indent="-342900">
              <a:buFont typeface="Wingdings" charset="2"/>
              <a:buChar char="Ø"/>
            </a:pPr>
            <a:r>
              <a:rPr lang="en-US" altLang="zh-CN" sz="2000" b="1" dirty="0" err="1" smtClean="0">
                <a:solidFill>
                  <a:srgbClr val="FFC000"/>
                </a:solidFill>
                <a:latin typeface="微软雅黑" panose="020B0503020204020204" pitchFamily="34" charset="-122"/>
                <a:ea typeface="微软雅黑" panose="020B0503020204020204" pitchFamily="34" charset="-122"/>
              </a:rPr>
              <a:t>AssertJ</a:t>
            </a:r>
            <a:r>
              <a:rPr lang="en-US" altLang="zh-CN" sz="2000" b="1" dirty="0" smtClean="0">
                <a:solidFill>
                  <a:srgbClr val="FFC000"/>
                </a:solidFill>
                <a:latin typeface="微软雅黑" panose="020B0503020204020204" pitchFamily="34" charset="-122"/>
                <a:ea typeface="微软雅黑" panose="020B0503020204020204" pitchFamily="34" charset="-122"/>
              </a:rPr>
              <a:t> </a:t>
            </a:r>
            <a:r>
              <a:rPr lang="zh-CN" altLang="en-US" sz="2000" b="1" dirty="0" smtClean="0">
                <a:solidFill>
                  <a:srgbClr val="FFC000"/>
                </a:solidFill>
                <a:latin typeface="微软雅黑" panose="020B0503020204020204" pitchFamily="34" charset="-122"/>
                <a:ea typeface="微软雅黑" panose="020B0503020204020204" pitchFamily="34" charset="-122"/>
              </a:rPr>
              <a:t>的特性</a:t>
            </a:r>
            <a:endParaRPr lang="zh-CN" altLang="en-US" sz="2000" b="1" dirty="0">
              <a:solidFill>
                <a:srgbClr val="FFC00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 xmlns:a16="http://schemas.microsoft.com/office/drawing/2014/main" id="{E1B9F1AB-47DF-45AB-A674-F3459997B560}"/>
              </a:ext>
            </a:extLst>
          </p:cNvPr>
          <p:cNvSpPr txBox="1"/>
          <p:nvPr/>
        </p:nvSpPr>
        <p:spPr>
          <a:xfrm>
            <a:off x="740473" y="2859486"/>
            <a:ext cx="5125485" cy="400110"/>
          </a:xfrm>
          <a:prstGeom prst="rect">
            <a:avLst/>
          </a:prstGeom>
          <a:noFill/>
        </p:spPr>
        <p:txBody>
          <a:bodyPr wrap="square" rtlCol="0">
            <a:spAutoFit/>
          </a:bodyPr>
          <a:lstStyle/>
          <a:p>
            <a:r>
              <a:rPr lang="zh-CN" altLang="tr-TR" sz="2000" b="1" dirty="0">
                <a:solidFill>
                  <a:schemeClr val="bg1"/>
                </a:solidFill>
                <a:latin typeface="微软雅黑" panose="020B0503020204020204" pitchFamily="34" charset="-122"/>
                <a:ea typeface="微软雅黑" panose="020B0503020204020204" pitchFamily="34" charset="-122"/>
              </a:rPr>
              <a:t>支持</a:t>
            </a:r>
            <a:r>
              <a:rPr lang="tr-TR" altLang="zh-CN" sz="2000" b="1" dirty="0">
                <a:solidFill>
                  <a:schemeClr val="bg1"/>
                </a:solidFill>
                <a:latin typeface="微软雅黑" panose="020B0503020204020204" pitchFamily="34" charset="-122"/>
                <a:ea typeface="微软雅黑" panose="020B0503020204020204" pitchFamily="34" charset="-122"/>
              </a:rPr>
              <a:t>java8 lamda </a:t>
            </a:r>
            <a:r>
              <a:rPr lang="zh-CN" altLang="tr-TR" sz="2000" b="1" dirty="0">
                <a:solidFill>
                  <a:schemeClr val="bg1"/>
                </a:solidFill>
                <a:latin typeface="微软雅黑" panose="020B0503020204020204" pitchFamily="34" charset="-122"/>
                <a:ea typeface="微软雅黑" panose="020B0503020204020204" pitchFamily="34" charset="-122"/>
              </a:rPr>
              <a:t>函数式</a:t>
            </a:r>
            <a:r>
              <a:rPr lang="zh-CN" altLang="tr-TR" sz="2000" b="1" dirty="0" smtClean="0">
                <a:solidFill>
                  <a:schemeClr val="bg1"/>
                </a:solidFill>
                <a:latin typeface="微软雅黑" panose="020B0503020204020204" pitchFamily="34" charset="-122"/>
                <a:ea typeface="微软雅黑" panose="020B0503020204020204" pitchFamily="34" charset="-122"/>
              </a:rPr>
              <a:t>编程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 xmlns:a16="http://schemas.microsoft.com/office/drawing/2014/main" id="{E1B9F1AB-47DF-45AB-A674-F3459997B560}"/>
              </a:ext>
            </a:extLst>
          </p:cNvPr>
          <p:cNvSpPr txBox="1"/>
          <p:nvPr/>
        </p:nvSpPr>
        <p:spPr>
          <a:xfrm>
            <a:off x="740473" y="3609600"/>
            <a:ext cx="5125485"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支持结合</a:t>
            </a:r>
            <a:r>
              <a:rPr lang="zh-CN" altLang="en-US" sz="2000" b="1" dirty="0">
                <a:solidFill>
                  <a:schemeClr val="bg1"/>
                </a:solidFill>
                <a:latin typeface="微软雅黑" panose="020B0503020204020204" pitchFamily="34" charset="-122"/>
                <a:ea typeface="微软雅黑" panose="020B0503020204020204" pitchFamily="34" charset="-122"/>
              </a:rPr>
              <a:t>集的断言</a:t>
            </a:r>
            <a:r>
              <a:rPr lang="zh-CN" altLang="en-US" sz="2000" b="1" dirty="0" smtClean="0">
                <a:solidFill>
                  <a:schemeClr val="bg1"/>
                </a:solidFill>
                <a:latin typeface="微软雅黑" panose="020B0503020204020204" pitchFamily="34" charset="-122"/>
                <a:ea typeface="微软雅黑" panose="020B0503020204020204" pitchFamily="34" charset="-122"/>
              </a:rPr>
              <a:t>方法</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 xmlns:a16="http://schemas.microsoft.com/office/drawing/2014/main" id="{E1B9F1AB-47DF-45AB-A674-F3459997B560}"/>
              </a:ext>
            </a:extLst>
          </p:cNvPr>
          <p:cNvSpPr txBox="1"/>
          <p:nvPr/>
        </p:nvSpPr>
        <p:spPr>
          <a:xfrm>
            <a:off x="740473" y="4474850"/>
            <a:ext cx="5125485" cy="40011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对象之间的属性</a:t>
            </a:r>
            <a:r>
              <a:rPr lang="zh-CN" altLang="en-US" sz="2000" b="1" dirty="0" smtClean="0">
                <a:solidFill>
                  <a:schemeClr val="bg1"/>
                </a:solidFill>
                <a:latin typeface="微软雅黑" panose="020B0503020204020204" pitchFamily="34" charset="-122"/>
                <a:ea typeface="微软雅黑" panose="020B0503020204020204" pitchFamily="34" charset="-122"/>
              </a:rPr>
              <a:t>对比</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 xmlns:a16="http://schemas.microsoft.com/office/drawing/2014/main" id="{E1B9F1AB-47DF-45AB-A674-F3459997B560}"/>
              </a:ext>
            </a:extLst>
          </p:cNvPr>
          <p:cNvSpPr txBox="1"/>
          <p:nvPr/>
        </p:nvSpPr>
        <p:spPr>
          <a:xfrm>
            <a:off x="740472" y="5292369"/>
            <a:ext cx="5125485" cy="400110"/>
          </a:xfrm>
          <a:prstGeom prst="rect">
            <a:avLst/>
          </a:prstGeom>
          <a:noFill/>
        </p:spPr>
        <p:txBody>
          <a:bodyPr wrap="square" rtlCol="0">
            <a:spAutoFit/>
          </a:bodyPr>
          <a:lstStyle/>
          <a:p>
            <a:r>
              <a:rPr lang="zh-CN" altLang="en-US" sz="2000" b="1" smtClean="0">
                <a:solidFill>
                  <a:schemeClr val="bg1"/>
                </a:solidFill>
                <a:latin typeface="微软雅黑" panose="020B0503020204020204" pitchFamily="34" charset="-122"/>
                <a:ea typeface="微软雅黑" panose="020B0503020204020204" pitchFamily="34" charset="-122"/>
              </a:rPr>
              <a:t>对象</a:t>
            </a:r>
            <a:r>
              <a:rPr lang="zh-CN" altLang="en-US" sz="2000" b="1" dirty="0">
                <a:solidFill>
                  <a:schemeClr val="bg1"/>
                </a:solidFill>
                <a:latin typeface="微软雅黑" panose="020B0503020204020204" pitchFamily="34" charset="-122"/>
                <a:ea typeface="微软雅黑" panose="020B0503020204020204" pitchFamily="34" charset="-122"/>
              </a:rPr>
              <a:t>属性的</a:t>
            </a:r>
            <a:r>
              <a:rPr lang="zh-CN" altLang="en-US" sz="2000" b="1">
                <a:solidFill>
                  <a:schemeClr val="bg1"/>
                </a:solidFill>
                <a:latin typeface="微软雅黑" panose="020B0503020204020204" pitchFamily="34" charset="-122"/>
                <a:ea typeface="微软雅黑" panose="020B0503020204020204" pitchFamily="34" charset="-122"/>
              </a:rPr>
              <a:t>遍历</a:t>
            </a:r>
            <a:r>
              <a:rPr lang="zh-CN" altLang="en-US" sz="2000" b="1" smtClean="0">
                <a:solidFill>
                  <a:schemeClr val="bg1"/>
                </a:solidFill>
                <a:latin typeface="微软雅黑" panose="020B0503020204020204" pitchFamily="34" charset="-122"/>
                <a:ea typeface="微软雅黑" panose="020B0503020204020204" pitchFamily="34" charset="-122"/>
              </a:rPr>
              <a:t>匹配</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188" y="2109372"/>
            <a:ext cx="7610621" cy="3632200"/>
          </a:xfrm>
          <a:prstGeom prst="rect">
            <a:avLst/>
          </a:prstGeom>
        </p:spPr>
      </p:pic>
    </p:spTree>
    <p:extLst>
      <p:ext uri="{BB962C8B-B14F-4D97-AF65-F5344CB8AC3E}">
        <p14:creationId xmlns:p14="http://schemas.microsoft.com/office/powerpoint/2010/main" val="92723356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62500BA0-5435-4394-A67D-935D06E8473D}"/>
              </a:ext>
            </a:extLst>
          </p:cNvPr>
          <p:cNvPicPr>
            <a:picLocks noChangeAspect="1"/>
          </p:cNvPicPr>
          <p:nvPr/>
        </p:nvPicPr>
        <p:blipFill rotWithShape="1">
          <a:blip r:embed="rId2"/>
          <a:srcRect l="60878"/>
          <a:stretch/>
        </p:blipFill>
        <p:spPr>
          <a:xfrm>
            <a:off x="6096000" y="652085"/>
            <a:ext cx="6269207" cy="5314808"/>
          </a:xfrm>
          <a:prstGeom prst="rect">
            <a:avLst/>
          </a:prstGeom>
          <a:solidFill>
            <a:srgbClr val="0A0F23"/>
          </a:solidFill>
          <a:effectLst>
            <a:softEdge rad="927100"/>
          </a:effectLst>
        </p:spPr>
      </p:pic>
      <p:sp>
        <p:nvSpPr>
          <p:cNvPr id="11" name="文本框 10">
            <a:extLst>
              <a:ext uri="{FF2B5EF4-FFF2-40B4-BE49-F238E27FC236}">
                <a16:creationId xmlns="" xmlns:a16="http://schemas.microsoft.com/office/drawing/2014/main" id="{070AA53B-EE7D-407A-93E5-ACCD74BA7C5C}"/>
              </a:ext>
            </a:extLst>
          </p:cNvPr>
          <p:cNvSpPr txBox="1"/>
          <p:nvPr/>
        </p:nvSpPr>
        <p:spPr>
          <a:xfrm>
            <a:off x="487679" y="2604821"/>
            <a:ext cx="3722371" cy="1200329"/>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rPr>
              <a:t>PART 05</a:t>
            </a:r>
            <a:endParaRPr kumimoji="0" lang="zh-CN" altLang="en-US" sz="7200" b="0" i="0" u="none" strike="noStrike" kern="1200" cap="none" spc="0" normalizeH="0" baseline="0" noProof="0" dirty="0">
              <a:ln>
                <a:noFill/>
              </a:ln>
              <a:solidFill>
                <a:prstClr val="white"/>
              </a:solidFill>
              <a:effectLst/>
              <a:uLnTx/>
              <a:uFillTx/>
              <a:latin typeface="Impact" panose="020B0806030902050204" pitchFamily="34" charset="0"/>
              <a:ea typeface="等线" panose="02010600030101010101" pitchFamily="2" charset="-122"/>
              <a:cs typeface="+mn-cs"/>
            </a:endParaRPr>
          </a:p>
        </p:txBody>
      </p:sp>
      <p:sp>
        <p:nvSpPr>
          <p:cNvPr id="12" name="矩形 11">
            <a:extLst>
              <a:ext uri="{FF2B5EF4-FFF2-40B4-BE49-F238E27FC236}">
                <a16:creationId xmlns="" xmlns:a16="http://schemas.microsoft.com/office/drawing/2014/main" id="{1365D9B2-CE2D-4820-B0DA-C0FD3C575F5F}"/>
              </a:ext>
            </a:extLst>
          </p:cNvPr>
          <p:cNvSpPr/>
          <p:nvPr/>
        </p:nvSpPr>
        <p:spPr>
          <a:xfrm>
            <a:off x="487679" y="3837807"/>
            <a:ext cx="4232366" cy="63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 </a:t>
            </a:r>
            <a:r>
              <a:rPr lang="en-US" altLang="zh-CN" sz="2000" b="1" dirty="0" smtClean="0">
                <a:solidFill>
                  <a:prstClr val="black">
                    <a:lumMod val="85000"/>
                    <a:lumOff val="15000"/>
                  </a:prstClr>
                </a:solidFill>
                <a:latin typeface="微软雅黑" panose="020B0503020204020204" pitchFamily="34" charset="-122"/>
                <a:ea typeface="微软雅黑" panose="020B0503020204020204" pitchFamily="34" charset="-122"/>
              </a:rPr>
              <a:t>SpringBoot </a:t>
            </a:r>
            <a:r>
              <a:rPr lang="zh-CN" altLang="en-US" sz="2000" b="1" dirty="0" smtClean="0">
                <a:solidFill>
                  <a:prstClr val="black">
                    <a:lumMod val="85000"/>
                    <a:lumOff val="15000"/>
                  </a:prstClr>
                </a:solidFill>
                <a:latin typeface="微软雅黑" panose="020B0503020204020204" pitchFamily="34" charset="-122"/>
                <a:ea typeface="微软雅黑" panose="020B0503020204020204" pitchFamily="34" charset="-122"/>
              </a:rPr>
              <a:t>单元测试实践</a:t>
            </a:r>
            <a:endParaRPr kumimoji="0" lang="zh-CN" altLang="en-US" sz="20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endParaRPr>
          </a:p>
        </p:txBody>
      </p:sp>
      <p:pic>
        <p:nvPicPr>
          <p:cNvPr id="16" name="图片 15">
            <a:extLst>
              <a:ext uri="{FF2B5EF4-FFF2-40B4-BE49-F238E27FC236}">
                <a16:creationId xmlns="" xmlns:a16="http://schemas.microsoft.com/office/drawing/2014/main" id="{9D9CC490-11D4-4019-960D-2E0BA57F3E51}"/>
              </a:ext>
            </a:extLst>
          </p:cNvPr>
          <p:cNvPicPr>
            <a:picLocks noChangeAspect="1"/>
          </p:cNvPicPr>
          <p:nvPr/>
        </p:nvPicPr>
        <p:blipFill rotWithShape="1">
          <a:blip r:embed="rId2"/>
          <a:srcRect l="60878"/>
          <a:stretch/>
        </p:blipFill>
        <p:spPr>
          <a:xfrm>
            <a:off x="-5153300" y="547581"/>
            <a:ext cx="6269207" cy="5314808"/>
          </a:xfrm>
          <a:prstGeom prst="rect">
            <a:avLst/>
          </a:prstGeom>
          <a:solidFill>
            <a:srgbClr val="0A0F23"/>
          </a:solidFill>
          <a:effectLst>
            <a:softEdge rad="927100"/>
          </a:effectLst>
        </p:spPr>
      </p:pic>
    </p:spTree>
    <p:extLst>
      <p:ext uri="{BB962C8B-B14F-4D97-AF65-F5344CB8AC3E}">
        <p14:creationId xmlns:p14="http://schemas.microsoft.com/office/powerpoint/2010/main" val="35381174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10" y="362924"/>
            <a:ext cx="5364344"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b="1" dirty="0" smtClean="0">
                <a:solidFill>
                  <a:srgbClr val="00B0F0"/>
                </a:solidFill>
                <a:latin typeface="微软雅黑" panose="020B0503020204020204" pitchFamily="34" charset="-122"/>
                <a:ea typeface="微软雅黑" panose="020B0503020204020204" pitchFamily="34" charset="-122"/>
              </a:rPr>
              <a:t>SpringBoot </a:t>
            </a:r>
            <a:r>
              <a:rPr lang="zh-CN" altLang="en-US" sz="3200" b="1" dirty="0" smtClean="0">
                <a:solidFill>
                  <a:srgbClr val="00B0F0"/>
                </a:solidFill>
                <a:latin typeface="微软雅黑" panose="020B0503020204020204" pitchFamily="34" charset="-122"/>
                <a:ea typeface="微软雅黑" panose="020B0503020204020204" pitchFamily="34" charset="-122"/>
              </a:rPr>
              <a:t>单元测试配置</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754" y="1206808"/>
            <a:ext cx="6049108" cy="1625600"/>
          </a:xfrm>
          <a:prstGeom prst="rect">
            <a:avLst/>
          </a:prstGeom>
        </p:spPr>
      </p:pic>
      <p:sp>
        <p:nvSpPr>
          <p:cNvPr id="7" name="文本框 6">
            <a:extLst>
              <a:ext uri="{FF2B5EF4-FFF2-40B4-BE49-F238E27FC236}">
                <a16:creationId xmlns="" xmlns:a16="http://schemas.microsoft.com/office/drawing/2014/main" id="{E1B9F1AB-47DF-45AB-A674-F3459997B560}"/>
              </a:ext>
            </a:extLst>
          </p:cNvPr>
          <p:cNvSpPr txBox="1"/>
          <p:nvPr/>
        </p:nvSpPr>
        <p:spPr>
          <a:xfrm>
            <a:off x="403410" y="1201711"/>
            <a:ext cx="4829772" cy="400110"/>
          </a:xfrm>
          <a:prstGeom prst="rect">
            <a:avLst/>
          </a:prstGeom>
          <a:noFill/>
        </p:spPr>
        <p:txBody>
          <a:bodyPr wrap="square" rtlCol="0">
            <a:spAutoFit/>
          </a:bodyPr>
          <a:lstStyle/>
          <a:p>
            <a:pPr marL="342900" indent="-342900" algn="l">
              <a:buFont typeface="Wingdings" charset="2"/>
              <a:buChar char="Ø"/>
            </a:pPr>
            <a:r>
              <a:rPr lang="zh-CN" altLang="en-US" sz="2000" b="1" dirty="0" smtClean="0">
                <a:solidFill>
                  <a:srgbClr val="FFC000"/>
                </a:solidFill>
                <a:latin typeface="微软雅黑" panose="020B0503020204020204" pitchFamily="34" charset="-122"/>
                <a:ea typeface="微软雅黑" panose="020B0503020204020204" pitchFamily="34" charset="-122"/>
              </a:rPr>
              <a:t>引入</a:t>
            </a:r>
            <a:r>
              <a:rPr lang="en-US" altLang="zh-CN" sz="2000" b="1" dirty="0" smtClean="0">
                <a:solidFill>
                  <a:srgbClr val="FFC000"/>
                </a:solidFill>
                <a:latin typeface="微软雅黑" panose="020B0503020204020204" pitchFamily="34" charset="-122"/>
                <a:ea typeface="微软雅黑" panose="020B0503020204020204" pitchFamily="34" charset="-122"/>
              </a:rPr>
              <a:t> </a:t>
            </a:r>
            <a:r>
              <a:rPr lang="en-US" altLang="zh-CN" sz="2000" b="1" dirty="0" err="1" smtClean="0">
                <a:solidFill>
                  <a:srgbClr val="FFC000"/>
                </a:solidFill>
                <a:latin typeface="微软雅黑" panose="020B0503020204020204" pitchFamily="34" charset="-122"/>
                <a:ea typeface="微软雅黑" panose="020B0503020204020204" pitchFamily="34" charset="-122"/>
              </a:rPr>
              <a:t>SpringBoot</a:t>
            </a:r>
            <a:r>
              <a:rPr lang="en-US" altLang="zh-CN" sz="2000" b="1" dirty="0" smtClean="0">
                <a:solidFill>
                  <a:srgbClr val="FFC000"/>
                </a:solidFill>
                <a:latin typeface="微软雅黑" panose="020B0503020204020204" pitchFamily="34" charset="-122"/>
                <a:ea typeface="微软雅黑" panose="020B0503020204020204" pitchFamily="34" charset="-122"/>
              </a:rPr>
              <a:t> test </a:t>
            </a:r>
            <a:r>
              <a:rPr lang="zh-CN" altLang="en-US" sz="2000" b="1" dirty="0" smtClean="0">
                <a:solidFill>
                  <a:srgbClr val="FFC000"/>
                </a:solidFill>
                <a:latin typeface="微软雅黑" panose="020B0503020204020204" pitchFamily="34" charset="-122"/>
                <a:ea typeface="微软雅黑" panose="020B0503020204020204" pitchFamily="34" charset="-122"/>
              </a:rPr>
              <a:t>测试框</a:t>
            </a:r>
            <a:endParaRPr lang="zh-CN" altLang="en-US" sz="2000" b="1" dirty="0">
              <a:solidFill>
                <a:srgbClr val="FFC00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 xmlns:a16="http://schemas.microsoft.com/office/drawing/2014/main" id="{E1B9F1AB-47DF-45AB-A674-F3459997B560}"/>
              </a:ext>
            </a:extLst>
          </p:cNvPr>
          <p:cNvSpPr txBox="1"/>
          <p:nvPr/>
        </p:nvSpPr>
        <p:spPr>
          <a:xfrm>
            <a:off x="403410" y="3370653"/>
            <a:ext cx="3873168" cy="400110"/>
          </a:xfrm>
          <a:prstGeom prst="rect">
            <a:avLst/>
          </a:prstGeom>
          <a:noFill/>
        </p:spPr>
        <p:txBody>
          <a:bodyPr wrap="square" rtlCol="0">
            <a:spAutoFit/>
          </a:bodyPr>
          <a:lstStyle/>
          <a:p>
            <a:pPr marL="342900" indent="-342900" algn="l">
              <a:buFont typeface="Wingdings" charset="2"/>
              <a:buChar char="Ø"/>
            </a:pPr>
            <a:r>
              <a:rPr lang="zh-CN" altLang="en-US" sz="2000" b="1" dirty="0" smtClean="0">
                <a:solidFill>
                  <a:srgbClr val="FFC000"/>
                </a:solidFill>
                <a:latin typeface="微软雅黑" panose="020B0503020204020204" pitchFamily="34" charset="-122"/>
                <a:ea typeface="微软雅黑" panose="020B0503020204020204" pitchFamily="34" charset="-122"/>
              </a:rPr>
              <a:t>创建单元测试类</a:t>
            </a:r>
            <a:endParaRPr lang="zh-CN" altLang="en-US" sz="2000" b="1" dirty="0">
              <a:solidFill>
                <a:srgbClr val="FFC000"/>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7754" y="3370653"/>
            <a:ext cx="6063175" cy="2790995"/>
          </a:xfrm>
          <a:prstGeom prst="rect">
            <a:avLst/>
          </a:prstGeom>
        </p:spPr>
      </p:pic>
      <p:sp>
        <p:nvSpPr>
          <p:cNvPr id="10" name="文本框 9">
            <a:extLst>
              <a:ext uri="{FF2B5EF4-FFF2-40B4-BE49-F238E27FC236}">
                <a16:creationId xmlns="" xmlns:a16="http://schemas.microsoft.com/office/drawing/2014/main" id="{E1B9F1AB-47DF-45AB-A674-F3459997B560}"/>
              </a:ext>
            </a:extLst>
          </p:cNvPr>
          <p:cNvSpPr txBox="1"/>
          <p:nvPr/>
        </p:nvSpPr>
        <p:spPr>
          <a:xfrm>
            <a:off x="755103" y="3973075"/>
            <a:ext cx="5125485" cy="1015663"/>
          </a:xfrm>
          <a:prstGeom prst="rect">
            <a:avLst/>
          </a:prstGeom>
          <a:noFill/>
        </p:spPr>
        <p:txBody>
          <a:bodyPr wrap="square" rtlCol="0">
            <a:spAutoFit/>
          </a:bodyPr>
          <a:lstStyle/>
          <a:p>
            <a:r>
              <a:rPr lang="en-US" altLang="zh-CN" sz="2000" b="1" dirty="0" smtClean="0">
                <a:solidFill>
                  <a:schemeClr val="bg1"/>
                </a:solidFill>
                <a:latin typeface="微软雅黑" panose="020B0503020204020204" pitchFamily="34" charset="-122"/>
                <a:ea typeface="微软雅黑" panose="020B0503020204020204" pitchFamily="34" charset="-122"/>
              </a:rPr>
              <a:t>JUnit4 </a:t>
            </a:r>
            <a:r>
              <a:rPr lang="zh-CN" altLang="en-US" sz="2000" b="1" dirty="0" smtClean="0">
                <a:solidFill>
                  <a:schemeClr val="bg1"/>
                </a:solidFill>
                <a:latin typeface="微软雅黑" panose="020B0503020204020204" pitchFamily="34" charset="-122"/>
                <a:ea typeface="微软雅黑" panose="020B0503020204020204" pitchFamily="34" charset="-122"/>
              </a:rPr>
              <a:t>申明</a:t>
            </a:r>
            <a:r>
              <a:rPr lang="en-US" altLang="zh-CN"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a:t>
            </a:r>
            <a:r>
              <a:rPr lang="en-US" altLang="zh-CN" sz="2000" b="1" dirty="0" err="1">
                <a:solidFill>
                  <a:schemeClr val="bg1"/>
                </a:solidFill>
                <a:latin typeface="微软雅黑" panose="020B0503020204020204" pitchFamily="34" charset="-122"/>
                <a:ea typeface="微软雅黑" panose="020B0503020204020204" pitchFamily="34" charset="-122"/>
              </a:rPr>
              <a:t>RunWith</a:t>
            </a:r>
            <a:r>
              <a:rPr lang="en-US" altLang="zh-CN" sz="2000" b="1" dirty="0">
                <a:solidFill>
                  <a:schemeClr val="bg1"/>
                </a:solidFill>
                <a:latin typeface="微软雅黑" panose="020B0503020204020204" pitchFamily="34" charset="-122"/>
                <a:ea typeface="微软雅黑" panose="020B0503020204020204" pitchFamily="34" charset="-122"/>
              </a:rPr>
              <a:t>(</a:t>
            </a:r>
            <a:r>
              <a:rPr lang="en-US" altLang="zh-CN" sz="2000" b="1" dirty="0" err="1">
                <a:solidFill>
                  <a:schemeClr val="bg1"/>
                </a:solidFill>
                <a:latin typeface="微软雅黑" panose="020B0503020204020204" pitchFamily="34" charset="-122"/>
                <a:ea typeface="微软雅黑" panose="020B0503020204020204" pitchFamily="34" charset="-122"/>
              </a:rPr>
              <a:t>SpringRunner.class</a:t>
            </a:r>
            <a:r>
              <a:rPr lang="en-US" altLang="zh-CN" sz="2000" b="1" dirty="0">
                <a:solidFill>
                  <a:schemeClr val="bg1"/>
                </a:solidFill>
                <a:latin typeface="微软雅黑" panose="020B0503020204020204" pitchFamily="34" charset="-122"/>
                <a:ea typeface="微软雅黑" panose="020B0503020204020204" pitchFamily="34" charset="-122"/>
              </a:rPr>
              <a:t>)</a:t>
            </a:r>
          </a:p>
          <a:p>
            <a:r>
              <a:rPr lang="en-US" altLang="zh-CN" sz="2000" b="1" dirty="0">
                <a:solidFill>
                  <a:schemeClr val="bg1"/>
                </a:solidFill>
                <a:latin typeface="微软雅黑" panose="020B0503020204020204" pitchFamily="34" charset="-122"/>
                <a:ea typeface="微软雅黑" panose="020B0503020204020204" pitchFamily="34" charset="-122"/>
              </a:rPr>
              <a:t>@</a:t>
            </a:r>
            <a:r>
              <a:rPr lang="en-US" altLang="zh-CN" sz="2000" b="1" dirty="0" err="1" smtClean="0">
                <a:solidFill>
                  <a:schemeClr val="bg1"/>
                </a:solidFill>
                <a:latin typeface="微软雅黑" panose="020B0503020204020204" pitchFamily="34" charset="-122"/>
                <a:ea typeface="微软雅黑" panose="020B0503020204020204" pitchFamily="34" charset="-122"/>
              </a:rPr>
              <a:t>SpringBootTest</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 xmlns:a16="http://schemas.microsoft.com/office/drawing/2014/main" id="{E1B9F1AB-47DF-45AB-A674-F3459997B560}"/>
              </a:ext>
            </a:extLst>
          </p:cNvPr>
          <p:cNvSpPr txBox="1"/>
          <p:nvPr/>
        </p:nvSpPr>
        <p:spPr>
          <a:xfrm>
            <a:off x="755102" y="5191050"/>
            <a:ext cx="5125485" cy="1015663"/>
          </a:xfrm>
          <a:prstGeom prst="rect">
            <a:avLst/>
          </a:prstGeom>
          <a:noFill/>
        </p:spPr>
        <p:txBody>
          <a:bodyPr wrap="square" rtlCol="0">
            <a:spAutoFit/>
          </a:bodyPr>
          <a:lstStyle/>
          <a:p>
            <a:r>
              <a:rPr lang="en-US" altLang="zh-CN" sz="2000" b="1" dirty="0" smtClean="0">
                <a:solidFill>
                  <a:schemeClr val="bg1"/>
                </a:solidFill>
                <a:latin typeface="微软雅黑" panose="020B0503020204020204" pitchFamily="34" charset="-122"/>
                <a:ea typeface="微软雅黑" panose="020B0503020204020204" pitchFamily="34" charset="-122"/>
              </a:rPr>
              <a:t>JUnit5 </a:t>
            </a:r>
            <a:r>
              <a:rPr lang="zh-CN" altLang="en-US" sz="2000" b="1" dirty="0" smtClean="0">
                <a:solidFill>
                  <a:schemeClr val="bg1"/>
                </a:solidFill>
                <a:latin typeface="微软雅黑" panose="020B0503020204020204" pitchFamily="34" charset="-122"/>
                <a:ea typeface="微软雅黑" panose="020B0503020204020204" pitchFamily="34" charset="-122"/>
              </a:rPr>
              <a:t>申明</a:t>
            </a:r>
            <a:r>
              <a:rPr lang="en-US" altLang="zh-CN" sz="2000" b="1" dirty="0" smtClean="0">
                <a:solidFill>
                  <a:schemeClr val="bg1"/>
                </a:solidFill>
                <a:latin typeface="微软雅黑" panose="020B0503020204020204" pitchFamily="34" charset="-122"/>
                <a:ea typeface="微软雅黑" panose="020B0503020204020204" pitchFamily="34" charset="-122"/>
              </a:rPr>
              <a:t>:</a:t>
            </a:r>
          </a:p>
          <a:p>
            <a:r>
              <a:rPr lang="en-US" altLang="zh-CN" sz="2000" b="1" dirty="0" smtClean="0">
                <a:solidFill>
                  <a:schemeClr val="bg1"/>
                </a:solidFill>
                <a:latin typeface="微软雅黑" panose="020B0503020204020204" pitchFamily="34" charset="-122"/>
                <a:ea typeface="微软雅黑" panose="020B0503020204020204" pitchFamily="34" charset="-122"/>
              </a:rPr>
              <a:t>@</a:t>
            </a:r>
            <a:r>
              <a:rPr lang="en-US" altLang="zh-CN" sz="2000" b="1" dirty="0" err="1">
                <a:solidFill>
                  <a:schemeClr val="bg1"/>
                </a:solidFill>
                <a:latin typeface="微软雅黑" panose="020B0503020204020204" pitchFamily="34" charset="-122"/>
                <a:ea typeface="微软雅黑" panose="020B0503020204020204" pitchFamily="34" charset="-122"/>
              </a:rPr>
              <a:t>ExtendWith</a:t>
            </a:r>
            <a:r>
              <a:rPr lang="en-US" altLang="zh-CN" sz="2000" b="1" dirty="0">
                <a:solidFill>
                  <a:schemeClr val="bg1"/>
                </a:solidFill>
                <a:latin typeface="微软雅黑" panose="020B0503020204020204" pitchFamily="34" charset="-122"/>
                <a:ea typeface="微软雅黑" panose="020B0503020204020204" pitchFamily="34" charset="-122"/>
              </a:rPr>
              <a:t>(</a:t>
            </a:r>
            <a:r>
              <a:rPr lang="en-US" altLang="zh-CN" sz="2000" b="1" dirty="0" err="1">
                <a:solidFill>
                  <a:schemeClr val="bg1"/>
                </a:solidFill>
                <a:latin typeface="微软雅黑" panose="020B0503020204020204" pitchFamily="34" charset="-122"/>
                <a:ea typeface="微软雅黑" panose="020B0503020204020204" pitchFamily="34" charset="-122"/>
              </a:rPr>
              <a:t>SpringExtension.class</a:t>
            </a:r>
            <a:r>
              <a:rPr lang="en-US" altLang="zh-CN" sz="2000" b="1" dirty="0">
                <a:solidFill>
                  <a:schemeClr val="bg1"/>
                </a:solidFill>
                <a:latin typeface="微软雅黑" panose="020B0503020204020204" pitchFamily="34" charset="-122"/>
                <a:ea typeface="微软雅黑" panose="020B0503020204020204" pitchFamily="34" charset="-122"/>
              </a:rPr>
              <a:t>)</a:t>
            </a:r>
          </a:p>
          <a:p>
            <a:r>
              <a:rPr lang="en-US" altLang="zh-CN" sz="2000" b="1" dirty="0">
                <a:solidFill>
                  <a:schemeClr val="bg1"/>
                </a:solidFill>
                <a:latin typeface="微软雅黑" panose="020B0503020204020204" pitchFamily="34" charset="-122"/>
                <a:ea typeface="微软雅黑" panose="020B0503020204020204" pitchFamily="34" charset="-122"/>
              </a:rPr>
              <a:t>@</a:t>
            </a:r>
            <a:r>
              <a:rPr lang="en-US" altLang="zh-CN" sz="2000" b="1" dirty="0" err="1" smtClean="0">
                <a:solidFill>
                  <a:schemeClr val="bg1"/>
                </a:solidFill>
                <a:latin typeface="微软雅黑" panose="020B0503020204020204" pitchFamily="34" charset="-122"/>
                <a:ea typeface="微软雅黑" panose="020B0503020204020204" pitchFamily="34" charset="-122"/>
              </a:rPr>
              <a:t>SpringBootTest</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16706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09" y="362924"/>
            <a:ext cx="6391285" cy="584775"/>
          </a:xfrm>
          <a:prstGeom prst="rect">
            <a:avLst/>
          </a:prstGeom>
          <a:noFill/>
        </p:spPr>
        <p:txBody>
          <a:bodyPr wrap="square" rtlCol="0">
            <a:spAutoFit/>
          </a:bodyPr>
          <a:lstStyle/>
          <a:p>
            <a:pPr>
              <a:defRPr/>
            </a:pPr>
            <a:r>
              <a:rPr lang="en-US" altLang="zh-CN" sz="3200" b="1" dirty="0">
                <a:solidFill>
                  <a:srgbClr val="00B0F0"/>
                </a:solidFill>
                <a:latin typeface="微软雅黑" panose="020B0503020204020204" pitchFamily="34" charset="-122"/>
                <a:ea typeface="微软雅黑" panose="020B0503020204020204" pitchFamily="34" charset="-122"/>
              </a:rPr>
              <a:t>SpringBoot </a:t>
            </a:r>
            <a:r>
              <a:rPr lang="zh-CN" altLang="en-US" sz="3200" b="1" dirty="0">
                <a:solidFill>
                  <a:srgbClr val="00B0F0"/>
                </a:solidFill>
                <a:latin typeface="微软雅黑" panose="020B0503020204020204" pitchFamily="34" charset="-122"/>
                <a:ea typeface="微软雅黑" panose="020B0503020204020204" pitchFamily="34" charset="-122"/>
              </a:rPr>
              <a:t>单元</a:t>
            </a:r>
            <a:r>
              <a:rPr lang="zh-CN" altLang="en-US" sz="3200" b="1" dirty="0" smtClean="0">
                <a:solidFill>
                  <a:srgbClr val="00B0F0"/>
                </a:solidFill>
                <a:latin typeface="微软雅黑" panose="020B0503020204020204" pitchFamily="34" charset="-122"/>
                <a:ea typeface="微软雅黑" panose="020B0503020204020204" pitchFamily="34" charset="-122"/>
              </a:rPr>
              <a:t>测试原理</a:t>
            </a:r>
            <a:endParaRPr lang="zh-CN" altLang="en-US" sz="3200" b="1" dirty="0">
              <a:solidFill>
                <a:srgbClr val="00B0F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 xmlns:a16="http://schemas.microsoft.com/office/drawing/2014/main" id="{E1B9F1AB-47DF-45AB-A674-F3459997B560}"/>
              </a:ext>
            </a:extLst>
          </p:cNvPr>
          <p:cNvSpPr txBox="1"/>
          <p:nvPr/>
        </p:nvSpPr>
        <p:spPr>
          <a:xfrm>
            <a:off x="403408" y="2457252"/>
            <a:ext cx="5125485" cy="707886"/>
          </a:xfrm>
          <a:prstGeom prst="rect">
            <a:avLst/>
          </a:prstGeom>
          <a:noFill/>
        </p:spPr>
        <p:txBody>
          <a:bodyPr wrap="square" rtlCol="0">
            <a:spAutoFit/>
          </a:bodyPr>
          <a:lstStyle/>
          <a:p>
            <a:r>
              <a:rPr lang="en-US" altLang="zh-CN" sz="2000" b="1" dirty="0" smtClean="0">
                <a:solidFill>
                  <a:srgbClr val="FFC000"/>
                </a:solidFill>
                <a:latin typeface="微软雅黑" panose="020B0503020204020204" pitchFamily="34" charset="-122"/>
                <a:ea typeface="微软雅黑" panose="020B0503020204020204" pitchFamily="34" charset="-122"/>
              </a:rPr>
              <a:t>properties</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 在</a:t>
            </a:r>
            <a:r>
              <a:rPr lang="zh-CN" altLang="en-US" sz="2000" b="1" dirty="0">
                <a:solidFill>
                  <a:schemeClr val="bg1"/>
                </a:solidFill>
                <a:latin typeface="微软雅黑" panose="020B0503020204020204" pitchFamily="34" charset="-122"/>
                <a:ea typeface="微软雅黑" panose="020B0503020204020204" pitchFamily="34" charset="-122"/>
              </a:rPr>
              <a:t>测试运行前需要增加到</a:t>
            </a:r>
            <a:r>
              <a:rPr lang="en-US" altLang="zh-CN" sz="2000" b="1" dirty="0">
                <a:solidFill>
                  <a:schemeClr val="bg1"/>
                </a:solidFill>
                <a:latin typeface="微软雅黑" panose="020B0503020204020204" pitchFamily="34" charset="-122"/>
                <a:ea typeface="微软雅黑" panose="020B0503020204020204" pitchFamily="34" charset="-122"/>
              </a:rPr>
              <a:t>spring </a:t>
            </a:r>
            <a:r>
              <a:rPr lang="zh-CN" altLang="en-US" sz="2000" b="1" dirty="0">
                <a:solidFill>
                  <a:schemeClr val="bg1"/>
                </a:solidFill>
                <a:latin typeface="微软雅黑" panose="020B0503020204020204" pitchFamily="34" charset="-122"/>
                <a:ea typeface="微软雅黑" panose="020B0503020204020204" pitchFamily="34" charset="-122"/>
              </a:rPr>
              <a:t>上下文中的</a:t>
            </a:r>
            <a:r>
              <a:rPr lang="zh-CN" altLang="en-US" sz="2000" b="1" dirty="0" smtClean="0">
                <a:solidFill>
                  <a:schemeClr val="bg1"/>
                </a:solidFill>
                <a:latin typeface="微软雅黑" panose="020B0503020204020204" pitchFamily="34" charset="-122"/>
                <a:ea typeface="微软雅黑" panose="020B0503020204020204" pitchFamily="34" charset="-122"/>
              </a:rPr>
              <a:t>配置信息</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 xmlns:a16="http://schemas.microsoft.com/office/drawing/2014/main" id="{E1B9F1AB-47DF-45AB-A674-F3459997B560}"/>
              </a:ext>
            </a:extLst>
          </p:cNvPr>
          <p:cNvSpPr txBox="1"/>
          <p:nvPr/>
        </p:nvSpPr>
        <p:spPr>
          <a:xfrm>
            <a:off x="403409" y="1867413"/>
            <a:ext cx="5505022"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使用</a:t>
            </a:r>
            <a:r>
              <a:rPr lang="en-US" altLang="zh-CN" sz="2000" b="1" dirty="0" smtClean="0">
                <a:solidFill>
                  <a:srgbClr val="FFC000"/>
                </a:solidFill>
                <a:latin typeface="微软雅黑" panose="020B0503020204020204" pitchFamily="34" charset="-122"/>
                <a:ea typeface="微软雅黑" panose="020B0503020204020204" pitchFamily="34" charset="-122"/>
              </a:rPr>
              <a:t>@</a:t>
            </a:r>
            <a:r>
              <a:rPr lang="en-US" altLang="zh-CN" sz="2000" b="1" dirty="0" err="1" smtClean="0">
                <a:solidFill>
                  <a:srgbClr val="FFC000"/>
                </a:solidFill>
                <a:latin typeface="微软雅黑" panose="020B0503020204020204" pitchFamily="34" charset="-122"/>
                <a:ea typeface="微软雅黑" panose="020B0503020204020204" pitchFamily="34" charset="-122"/>
              </a:rPr>
              <a:t>SpringBootTest</a:t>
            </a:r>
            <a:r>
              <a:rPr lang="zh-CN" altLang="en-US" sz="2000" b="1" dirty="0" smtClean="0">
                <a:solidFill>
                  <a:schemeClr val="bg1"/>
                </a:solidFill>
                <a:latin typeface="微软雅黑" panose="020B0503020204020204" pitchFamily="34" charset="-122"/>
                <a:ea typeface="微软雅黑" panose="020B0503020204020204" pitchFamily="34" charset="-122"/>
              </a:rPr>
              <a:t>注解配置</a:t>
            </a:r>
            <a:r>
              <a:rPr lang="en-US" altLang="zh-CN" sz="2000" b="1" dirty="0" smtClean="0">
                <a:solidFill>
                  <a:schemeClr val="bg1"/>
                </a:solidFill>
                <a:latin typeface="微软雅黑" panose="020B0503020204020204" pitchFamily="34" charset="-122"/>
                <a:ea typeface="微软雅黑" panose="020B0503020204020204" pitchFamily="34" charset="-122"/>
              </a:rPr>
              <a:t>Spring</a:t>
            </a:r>
            <a:r>
              <a:rPr lang="zh-CN" altLang="en-US" sz="2000" b="1" dirty="0" smtClean="0">
                <a:solidFill>
                  <a:schemeClr val="bg1"/>
                </a:solidFill>
                <a:latin typeface="微软雅黑" panose="020B0503020204020204" pitchFamily="34" charset="-122"/>
                <a:ea typeface="微软雅黑" panose="020B0503020204020204" pitchFamily="34" charset="-122"/>
              </a:rPr>
              <a:t>容器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BB197B71-BE09-4D97-BC9D-79AF98900245}"/>
              </a:ext>
            </a:extLst>
          </p:cNvPr>
          <p:cNvSpPr txBox="1"/>
          <p:nvPr/>
        </p:nvSpPr>
        <p:spPr>
          <a:xfrm>
            <a:off x="403409" y="1276751"/>
            <a:ext cx="4435877" cy="461665"/>
          </a:xfrm>
          <a:prstGeom prst="rect">
            <a:avLst/>
          </a:prstGeom>
          <a:noFill/>
        </p:spPr>
        <p:txBody>
          <a:bodyPr wrap="square" rtlCol="0">
            <a:spAutoFit/>
          </a:bodyPr>
          <a:lstStyle/>
          <a:p>
            <a:pPr>
              <a:defRPr/>
            </a:pPr>
            <a:r>
              <a:rPr lang="en-US" altLang="zh-CN" sz="2400" b="1" dirty="0">
                <a:solidFill>
                  <a:schemeClr val="accent2"/>
                </a:solidFill>
                <a:latin typeface="微软雅黑" panose="020B0503020204020204" pitchFamily="34" charset="-122"/>
                <a:ea typeface="微软雅黑" panose="020B0503020204020204" pitchFamily="34" charset="-122"/>
              </a:rPr>
              <a:t>@</a:t>
            </a:r>
            <a:r>
              <a:rPr lang="en-US" altLang="zh-CN" sz="2400" b="1" dirty="0" err="1" smtClean="0">
                <a:solidFill>
                  <a:schemeClr val="accent2"/>
                </a:solidFill>
                <a:latin typeface="微软雅黑" panose="020B0503020204020204" pitchFamily="34" charset="-122"/>
                <a:ea typeface="微软雅黑" panose="020B0503020204020204" pitchFamily="34" charset="-122"/>
              </a:rPr>
              <a:t>SpringBootTest</a:t>
            </a:r>
            <a:endParaRPr lang="en-US" altLang="zh-CN" sz="2400" b="1" dirty="0">
              <a:solidFill>
                <a:schemeClr val="accent2"/>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 xmlns:a16="http://schemas.microsoft.com/office/drawing/2014/main" id="{E1B9F1AB-47DF-45AB-A674-F3459997B560}"/>
              </a:ext>
            </a:extLst>
          </p:cNvPr>
          <p:cNvSpPr txBox="1"/>
          <p:nvPr/>
        </p:nvSpPr>
        <p:spPr>
          <a:xfrm>
            <a:off x="403407" y="3430249"/>
            <a:ext cx="5125485" cy="400110"/>
          </a:xfrm>
          <a:prstGeom prst="rect">
            <a:avLst/>
          </a:prstGeom>
          <a:noFill/>
        </p:spPr>
        <p:txBody>
          <a:bodyPr wrap="square" rtlCol="0">
            <a:spAutoFit/>
          </a:bodyPr>
          <a:lstStyle/>
          <a:p>
            <a:r>
              <a:rPr lang="en-US" altLang="zh-CN" sz="2000" b="1" dirty="0">
                <a:solidFill>
                  <a:srgbClr val="FFC000"/>
                </a:solidFill>
                <a:latin typeface="微软雅黑" panose="020B0503020204020204" pitchFamily="34" charset="-122"/>
                <a:ea typeface="微软雅黑" panose="020B0503020204020204" pitchFamily="34" charset="-122"/>
              </a:rPr>
              <a:t>classes </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zh-CN" altLang="en-US" sz="2000" dirty="0"/>
              <a:t>需</a:t>
            </a:r>
            <a:r>
              <a:rPr lang="zh-CN" altLang="en-US" sz="2000" b="1" dirty="0">
                <a:solidFill>
                  <a:schemeClr val="bg1"/>
                </a:solidFill>
                <a:latin typeface="微软雅黑" panose="020B0503020204020204" pitchFamily="34" charset="-122"/>
                <a:ea typeface="微软雅黑" panose="020B0503020204020204" pitchFamily="34" charset="-122"/>
              </a:rPr>
              <a:t>要</a:t>
            </a:r>
            <a:r>
              <a:rPr lang="zh-CN" altLang="en-US" sz="2000" b="1" dirty="0" smtClean="0">
                <a:solidFill>
                  <a:schemeClr val="bg1"/>
                </a:solidFill>
                <a:latin typeface="微软雅黑" panose="020B0503020204020204" pitchFamily="34" charset="-122"/>
                <a:ea typeface="微软雅黑" panose="020B0503020204020204" pitchFamily="34" charset="-122"/>
              </a:rPr>
              <a:t>加载外部配置类</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 xmlns:a16="http://schemas.microsoft.com/office/drawing/2014/main" id="{E1B9F1AB-47DF-45AB-A674-F3459997B560}"/>
              </a:ext>
            </a:extLst>
          </p:cNvPr>
          <p:cNvSpPr txBox="1"/>
          <p:nvPr/>
        </p:nvSpPr>
        <p:spPr>
          <a:xfrm>
            <a:off x="403408" y="4062754"/>
            <a:ext cx="6208407" cy="1938992"/>
          </a:xfrm>
          <a:prstGeom prst="rect">
            <a:avLst/>
          </a:prstGeom>
          <a:noFill/>
        </p:spPr>
        <p:txBody>
          <a:bodyPr wrap="square" rtlCol="0">
            <a:spAutoFit/>
          </a:bodyPr>
          <a:lstStyle/>
          <a:p>
            <a:r>
              <a:rPr lang="en-US" altLang="zh-CN" sz="2000" b="1" dirty="0" err="1" smtClean="0">
                <a:solidFill>
                  <a:srgbClr val="FFC000"/>
                </a:solidFill>
                <a:latin typeface="微软雅黑" panose="020B0503020204020204" pitchFamily="34" charset="-122"/>
                <a:ea typeface="微软雅黑" panose="020B0503020204020204" pitchFamily="34" charset="-122"/>
              </a:rPr>
              <a:t>webEnvironment</a:t>
            </a:r>
            <a:r>
              <a:rPr lang="zh-CN" altLang="en-US" sz="2000" b="1" dirty="0" smtClean="0">
                <a:solidFill>
                  <a:srgbClr val="FFC000"/>
                </a:solidFill>
                <a:latin typeface="微软雅黑" panose="020B0503020204020204" pitchFamily="34" charset="-122"/>
                <a:ea typeface="微软雅黑" panose="020B0503020204020204" pitchFamily="34" charset="-122"/>
              </a:rPr>
              <a:t> </a:t>
            </a:r>
            <a:r>
              <a:rPr lang="en-US" altLang="zh-CN" sz="2000" b="1" dirty="0" smtClean="0">
                <a:solidFill>
                  <a:srgbClr val="FFC000"/>
                </a:solidFill>
                <a:latin typeface="微软雅黑" panose="020B0503020204020204" pitchFamily="34" charset="-122"/>
                <a:ea typeface="微软雅黑" panose="020B0503020204020204" pitchFamily="34" charset="-122"/>
              </a:rPr>
              <a:t> </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en-US" altLang="zh-CN" sz="2000" dirty="0"/>
              <a:t> </a:t>
            </a:r>
            <a:r>
              <a:rPr lang="zh-CN" altLang="en-US" sz="2000" b="1" dirty="0" smtClean="0">
                <a:solidFill>
                  <a:schemeClr val="bg1"/>
                </a:solidFill>
                <a:latin typeface="微软雅黑" panose="020B0503020204020204" pitchFamily="34" charset="-122"/>
                <a:ea typeface="微软雅黑" panose="020B0503020204020204" pitchFamily="34" charset="-122"/>
              </a:rPr>
              <a:t>指定</a:t>
            </a:r>
            <a:r>
              <a:rPr lang="en-US" altLang="zh-CN" sz="2000" b="1" dirty="0" smtClean="0">
                <a:solidFill>
                  <a:schemeClr val="bg1"/>
                </a:solidFill>
                <a:latin typeface="微软雅黑" panose="020B0503020204020204" pitchFamily="34" charset="-122"/>
                <a:ea typeface="微软雅黑" panose="020B0503020204020204" pitchFamily="34" charset="-122"/>
              </a:rPr>
              <a:t>Web</a:t>
            </a:r>
            <a:r>
              <a:rPr lang="zh-CN" altLang="en-US" sz="2000" b="1" dirty="0" smtClean="0">
                <a:solidFill>
                  <a:schemeClr val="bg1"/>
                </a:solidFill>
                <a:latin typeface="微软雅黑" panose="020B0503020204020204" pitchFamily="34" charset="-122"/>
                <a:ea typeface="微软雅黑" panose="020B0503020204020204" pitchFamily="34" charset="-122"/>
              </a:rPr>
              <a:t>运行</a:t>
            </a:r>
            <a:r>
              <a:rPr lang="zh-CN" altLang="en-US" sz="2000" b="1" dirty="0">
                <a:solidFill>
                  <a:schemeClr val="bg1"/>
                </a:solidFill>
                <a:latin typeface="微软雅黑" panose="020B0503020204020204" pitchFamily="34" charset="-122"/>
                <a:ea typeface="微软雅黑" panose="020B0503020204020204" pitchFamily="34" charset="-122"/>
              </a:rPr>
              <a:t>方试（嵌入模式）</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pPr marL="342900" indent="-342900">
              <a:buFont typeface="Arial" charset="0"/>
              <a:buChar char="•"/>
            </a:pPr>
            <a:r>
              <a:rPr lang="en-US" altLang="zh-CN" sz="2000" b="1" dirty="0" err="1">
                <a:solidFill>
                  <a:schemeClr val="bg1"/>
                </a:solidFill>
                <a:latin typeface="微软雅黑" panose="020B0503020204020204" pitchFamily="34" charset="-122"/>
                <a:ea typeface="微软雅黑" panose="020B0503020204020204" pitchFamily="34" charset="-122"/>
              </a:rPr>
              <a:t>WebEnvironment.MOCK</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42900" indent="-342900">
              <a:buFont typeface="Arial" charset="0"/>
              <a:buChar char="•"/>
            </a:pPr>
            <a:r>
              <a:rPr lang="en-US" altLang="zh-CN" sz="2000" b="1" dirty="0" err="1">
                <a:solidFill>
                  <a:schemeClr val="bg1"/>
                </a:solidFill>
                <a:latin typeface="微软雅黑" panose="020B0503020204020204" pitchFamily="34" charset="-122"/>
                <a:ea typeface="微软雅黑" panose="020B0503020204020204" pitchFamily="34" charset="-122"/>
              </a:rPr>
              <a:t>WebEnvironment.RANDOM_PORT</a:t>
            </a:r>
            <a:endParaRPr lang="en-US" altLang="zh-CN" sz="2000" b="1" dirty="0">
              <a:solidFill>
                <a:schemeClr val="bg1"/>
              </a:solidFill>
              <a:latin typeface="微软雅黑" panose="020B0503020204020204" pitchFamily="34" charset="-122"/>
              <a:ea typeface="微软雅黑" panose="020B0503020204020204" pitchFamily="34" charset="-122"/>
            </a:endParaRPr>
          </a:p>
          <a:p>
            <a:pPr marL="342900" indent="-342900">
              <a:buFont typeface="Arial" charset="0"/>
              <a:buChar char="•"/>
            </a:pPr>
            <a:r>
              <a:rPr lang="en-US" altLang="zh-CN" sz="2000" b="1" dirty="0" err="1">
                <a:solidFill>
                  <a:schemeClr val="bg1"/>
                </a:solidFill>
                <a:latin typeface="微软雅黑" panose="020B0503020204020204" pitchFamily="34" charset="-122"/>
                <a:ea typeface="微软雅黑" panose="020B0503020204020204" pitchFamily="34" charset="-122"/>
              </a:rPr>
              <a:t>WebEnvironment.DEFINED_PORT</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 xmlns:a16="http://schemas.microsoft.com/office/drawing/2014/main" id="{BB197B71-BE09-4D97-BC9D-79AF98900245}"/>
              </a:ext>
            </a:extLst>
          </p:cNvPr>
          <p:cNvSpPr txBox="1"/>
          <p:nvPr/>
        </p:nvSpPr>
        <p:spPr>
          <a:xfrm>
            <a:off x="7023292" y="1276750"/>
            <a:ext cx="4435877" cy="461665"/>
          </a:xfrm>
          <a:prstGeom prst="rect">
            <a:avLst/>
          </a:prstGeom>
          <a:noFill/>
        </p:spPr>
        <p:txBody>
          <a:bodyPr wrap="square" rtlCol="0">
            <a:spAutoFit/>
          </a:bodyPr>
          <a:lstStyle/>
          <a:p>
            <a:pPr>
              <a:defRPr/>
            </a:pPr>
            <a:r>
              <a:rPr lang="en-US" altLang="zh-CN" sz="2400" b="1" dirty="0">
                <a:solidFill>
                  <a:schemeClr val="accent2"/>
                </a:solidFill>
                <a:latin typeface="微软雅黑" panose="020B0503020204020204" pitchFamily="34" charset="-122"/>
                <a:ea typeface="微软雅黑" panose="020B0503020204020204" pitchFamily="34" charset="-122"/>
              </a:rPr>
              <a:t>@</a:t>
            </a:r>
            <a:r>
              <a:rPr lang="en-US" altLang="zh-CN" sz="2400" b="1" dirty="0" err="1" smtClean="0">
                <a:solidFill>
                  <a:schemeClr val="accent2"/>
                </a:solidFill>
                <a:latin typeface="微软雅黑" panose="020B0503020204020204" pitchFamily="34" charset="-122"/>
                <a:ea typeface="微软雅黑" panose="020B0503020204020204" pitchFamily="34" charset="-122"/>
              </a:rPr>
              <a:t>RunWith</a:t>
            </a:r>
            <a:endParaRPr lang="en-US" altLang="zh-CN" sz="2400" b="1" dirty="0">
              <a:solidFill>
                <a:schemeClr val="accent2"/>
              </a:solidFill>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 xmlns:a16="http://schemas.microsoft.com/office/drawing/2014/main" id="{CB954184-1215-4D49-9E22-57206BBCD164}"/>
              </a:ext>
            </a:extLst>
          </p:cNvPr>
          <p:cNvSpPr/>
          <p:nvPr/>
        </p:nvSpPr>
        <p:spPr>
          <a:xfrm>
            <a:off x="6794694" y="1372528"/>
            <a:ext cx="45719" cy="4515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 xmlns:a16="http://schemas.microsoft.com/office/drawing/2014/main" id="{E1B9F1AB-47DF-45AB-A674-F3459997B560}"/>
              </a:ext>
            </a:extLst>
          </p:cNvPr>
          <p:cNvSpPr txBox="1"/>
          <p:nvPr/>
        </p:nvSpPr>
        <p:spPr>
          <a:xfrm>
            <a:off x="7023292" y="1867413"/>
            <a:ext cx="4945968"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使用</a:t>
            </a:r>
            <a:r>
              <a:rPr lang="en-US" altLang="zh-CN" sz="2000" b="1" dirty="0" smtClean="0">
                <a:solidFill>
                  <a:srgbClr val="FFC000"/>
                </a:solidFill>
                <a:latin typeface="微软雅黑" panose="020B0503020204020204" pitchFamily="34" charset="-122"/>
                <a:ea typeface="微软雅黑" panose="020B0503020204020204" pitchFamily="34" charset="-122"/>
              </a:rPr>
              <a:t>@</a:t>
            </a:r>
            <a:r>
              <a:rPr lang="en-US" altLang="zh-CN" sz="2000" b="1" dirty="0" err="1" smtClean="0">
                <a:solidFill>
                  <a:srgbClr val="FFC000"/>
                </a:solidFill>
                <a:latin typeface="微软雅黑" panose="020B0503020204020204" pitchFamily="34" charset="-122"/>
                <a:ea typeface="微软雅黑" panose="020B0503020204020204" pitchFamily="34" charset="-122"/>
              </a:rPr>
              <a:t>RunWith</a:t>
            </a:r>
            <a:r>
              <a:rPr lang="en-US" altLang="zh-CN" sz="2000" b="1" dirty="0" smtClean="0">
                <a:solidFill>
                  <a:srgbClr val="FFC000"/>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指定启动的测试引擎</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 xmlns:a16="http://schemas.microsoft.com/office/drawing/2014/main" id="{E1B9F1AB-47DF-45AB-A674-F3459997B560}"/>
              </a:ext>
            </a:extLst>
          </p:cNvPr>
          <p:cNvSpPr txBox="1"/>
          <p:nvPr/>
        </p:nvSpPr>
        <p:spPr>
          <a:xfrm>
            <a:off x="7023292" y="2614247"/>
            <a:ext cx="4945968" cy="400110"/>
          </a:xfrm>
          <a:prstGeom prst="rect">
            <a:avLst/>
          </a:prstGeom>
          <a:noFill/>
        </p:spPr>
        <p:txBody>
          <a:bodyPr wrap="square" rtlCol="0">
            <a:spAutoFit/>
          </a:bodyPr>
          <a:lstStyle/>
          <a:p>
            <a:pPr marL="342900" indent="-342900">
              <a:buFont typeface="Arial" charset="0"/>
              <a:buChar char="•"/>
            </a:pPr>
            <a:r>
              <a:rPr lang="en-US" altLang="zh-CN" sz="2000" b="1" dirty="0">
                <a:solidFill>
                  <a:srgbClr val="FFC000"/>
                </a:solidFill>
                <a:latin typeface="微软雅黑" panose="020B0503020204020204" pitchFamily="34" charset="-122"/>
                <a:ea typeface="微软雅黑" panose="020B0503020204020204" pitchFamily="34" charset="-122"/>
              </a:rPr>
              <a:t>SpringRunner</a:t>
            </a: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启动</a:t>
            </a:r>
            <a:r>
              <a:rPr lang="en-US" altLang="zh-CN" sz="2000" b="1" dirty="0" smtClean="0">
                <a:solidFill>
                  <a:schemeClr val="bg1"/>
                </a:solidFill>
                <a:latin typeface="微软雅黑" panose="020B0503020204020204" pitchFamily="34" charset="-122"/>
                <a:ea typeface="微软雅黑" panose="020B0503020204020204" pitchFamily="34" charset="-122"/>
              </a:rPr>
              <a:t>JUnit4,Spring</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 xmlns:a16="http://schemas.microsoft.com/office/drawing/2014/main" id="{E1B9F1AB-47DF-45AB-A674-F3459997B560}"/>
              </a:ext>
            </a:extLst>
          </p:cNvPr>
          <p:cNvSpPr txBox="1"/>
          <p:nvPr/>
        </p:nvSpPr>
        <p:spPr>
          <a:xfrm>
            <a:off x="7023292" y="3430249"/>
            <a:ext cx="4945968" cy="400110"/>
          </a:xfrm>
          <a:prstGeom prst="rect">
            <a:avLst/>
          </a:prstGeom>
          <a:noFill/>
        </p:spPr>
        <p:txBody>
          <a:bodyPr wrap="square" rtlCol="0">
            <a:spAutoFit/>
          </a:bodyPr>
          <a:lstStyle/>
          <a:p>
            <a:pPr marL="342900" indent="-342900">
              <a:buFont typeface="Arial" charset="0"/>
              <a:buChar char="•"/>
            </a:pPr>
            <a:r>
              <a:rPr lang="en-US" altLang="zh-CN" sz="2000" b="1" dirty="0" smtClean="0">
                <a:solidFill>
                  <a:srgbClr val="FFC000"/>
                </a:solidFill>
                <a:latin typeface="微软雅黑" panose="020B0503020204020204" pitchFamily="34" charset="-122"/>
                <a:ea typeface="微软雅黑" panose="020B0503020204020204" pitchFamily="34" charset="-122"/>
              </a:rPr>
              <a:t>SpringExtension</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启动</a:t>
            </a:r>
            <a:r>
              <a:rPr lang="en-US" altLang="zh-CN" sz="2000" b="1" dirty="0" smtClean="0">
                <a:solidFill>
                  <a:schemeClr val="bg1"/>
                </a:solidFill>
                <a:latin typeface="微软雅黑" panose="020B0503020204020204" pitchFamily="34" charset="-122"/>
                <a:ea typeface="微软雅黑" panose="020B0503020204020204" pitchFamily="34" charset="-122"/>
              </a:rPr>
              <a:t>JUnit5</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 xmlns:a16="http://schemas.microsoft.com/office/drawing/2014/main" id="{E1B9F1AB-47DF-45AB-A674-F3459997B560}"/>
              </a:ext>
            </a:extLst>
          </p:cNvPr>
          <p:cNvSpPr txBox="1"/>
          <p:nvPr/>
        </p:nvSpPr>
        <p:spPr>
          <a:xfrm>
            <a:off x="7023292" y="4246251"/>
            <a:ext cx="4945968" cy="400110"/>
          </a:xfrm>
          <a:prstGeom prst="rect">
            <a:avLst/>
          </a:prstGeom>
          <a:noFill/>
        </p:spPr>
        <p:txBody>
          <a:bodyPr wrap="square" rtlCol="0">
            <a:spAutoFit/>
          </a:bodyPr>
          <a:lstStyle/>
          <a:p>
            <a:pPr marL="342900" indent="-342900">
              <a:buFont typeface="Arial" charset="0"/>
              <a:buChar char="•"/>
            </a:pPr>
            <a:r>
              <a:rPr lang="en-US" altLang="zh-CN" sz="2000" b="1" dirty="0">
                <a:solidFill>
                  <a:srgbClr val="FFC000"/>
                </a:solidFill>
                <a:latin typeface="微软雅黑" panose="020B0503020204020204" pitchFamily="34" charset="-122"/>
                <a:ea typeface="微软雅黑" panose="020B0503020204020204" pitchFamily="34" charset="-122"/>
              </a:rPr>
              <a:t>BlockJUnit4ClassRunner</a:t>
            </a:r>
            <a:r>
              <a:rPr lang="zh-CN" altLang="en-US" sz="2000" b="1" dirty="0">
                <a:solidFill>
                  <a:schemeClr val="bg1"/>
                </a:solidFill>
                <a:latin typeface="微软雅黑" panose="020B0503020204020204" pitchFamily="34" charset="-122"/>
                <a:ea typeface="微软雅黑" panose="020B0503020204020204" pitchFamily="34" charset="-122"/>
              </a:rPr>
              <a:t>启动</a:t>
            </a:r>
            <a:r>
              <a:rPr lang="en-US" altLang="zh-CN" sz="2000" b="1" dirty="0" smtClean="0">
                <a:solidFill>
                  <a:schemeClr val="bg1"/>
                </a:solidFill>
                <a:latin typeface="微软雅黑" panose="020B0503020204020204" pitchFamily="34" charset="-122"/>
                <a:ea typeface="微软雅黑" panose="020B0503020204020204" pitchFamily="34" charset="-122"/>
              </a:rPr>
              <a:t>JUnit4</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43125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08" y="352512"/>
            <a:ext cx="6658572"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b="1" dirty="0" smtClean="0">
                <a:solidFill>
                  <a:srgbClr val="00B0F0"/>
                </a:solidFill>
                <a:latin typeface="微软雅黑" panose="020B0503020204020204" pitchFamily="34" charset="-122"/>
                <a:ea typeface="微软雅黑" panose="020B0503020204020204" pitchFamily="34" charset="-122"/>
              </a:rPr>
              <a:t>Spring Boot Bean</a:t>
            </a:r>
            <a:r>
              <a:rPr lang="zh-CN" altLang="en-US" sz="3200" b="1" dirty="0" smtClean="0">
                <a:solidFill>
                  <a:srgbClr val="00B0F0"/>
                </a:solidFill>
                <a:latin typeface="微软雅黑" panose="020B0503020204020204" pitchFamily="34" charset="-122"/>
                <a:ea typeface="微软雅黑" panose="020B0503020204020204" pitchFamily="34" charset="-122"/>
              </a:rPr>
              <a:t>对象</a:t>
            </a:r>
            <a:r>
              <a:rPr lang="en-US" altLang="zh-CN" sz="3200" b="1" dirty="0" smtClean="0">
                <a:solidFill>
                  <a:srgbClr val="00B0F0"/>
                </a:solidFill>
                <a:latin typeface="微软雅黑" panose="020B0503020204020204" pitchFamily="34" charset="-122"/>
                <a:ea typeface="微软雅黑" panose="020B0503020204020204" pitchFamily="34" charset="-122"/>
              </a:rPr>
              <a:t>Mock</a:t>
            </a:r>
          </a:p>
        </p:txBody>
      </p:sp>
      <p:sp>
        <p:nvSpPr>
          <p:cNvPr id="4" name="文本框 3">
            <a:extLst>
              <a:ext uri="{FF2B5EF4-FFF2-40B4-BE49-F238E27FC236}">
                <a16:creationId xmlns="" xmlns:a16="http://schemas.microsoft.com/office/drawing/2014/main" id="{E1B9F1AB-47DF-45AB-A674-F3459997B560}"/>
              </a:ext>
            </a:extLst>
          </p:cNvPr>
          <p:cNvSpPr txBox="1"/>
          <p:nvPr/>
        </p:nvSpPr>
        <p:spPr>
          <a:xfrm>
            <a:off x="403409" y="2022842"/>
            <a:ext cx="3673291" cy="2554545"/>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a:t>
            </a:r>
            <a:r>
              <a:rPr lang="zh-CN" altLang="en-US" sz="2000" b="1" dirty="0" smtClean="0">
                <a:solidFill>
                  <a:schemeClr val="bg1"/>
                </a:solidFill>
                <a:latin typeface="微软雅黑" panose="020B0503020204020204" pitchFamily="34" charset="-122"/>
                <a:ea typeface="微软雅黑" panose="020B0503020204020204" pitchFamily="34" charset="-122"/>
              </a:rPr>
              <a:t>、被 </a:t>
            </a:r>
            <a:r>
              <a:rPr lang="en-US" altLang="zh-CN" sz="2000" b="1" dirty="0">
                <a:solidFill>
                  <a:srgbClr val="FFC000"/>
                </a:solidFill>
                <a:latin typeface="微软雅黑" panose="020B0503020204020204" pitchFamily="34" charset="-122"/>
                <a:ea typeface="微软雅黑" panose="020B0503020204020204" pitchFamily="34" charset="-122"/>
              </a:rPr>
              <a:t>@MockBean </a:t>
            </a:r>
            <a:r>
              <a:rPr lang="zh-CN" altLang="en-US" sz="2000" b="1" dirty="0">
                <a:solidFill>
                  <a:schemeClr val="bg1"/>
                </a:solidFill>
                <a:latin typeface="微软雅黑" panose="020B0503020204020204" pitchFamily="34" charset="-122"/>
                <a:ea typeface="微软雅黑" panose="020B0503020204020204" pitchFamily="34" charset="-122"/>
              </a:rPr>
              <a:t>注解的</a:t>
            </a:r>
            <a:r>
              <a:rPr lang="en-US" altLang="zh-CN" sz="2000" b="1" dirty="0">
                <a:solidFill>
                  <a:schemeClr val="bg1"/>
                </a:solidFill>
                <a:latin typeface="微软雅黑" panose="020B0503020204020204" pitchFamily="34" charset="-122"/>
                <a:ea typeface="微软雅黑" panose="020B0503020204020204" pitchFamily="34" charset="-122"/>
              </a:rPr>
              <a:t>Bean </a:t>
            </a:r>
            <a:r>
              <a:rPr lang="zh-CN" altLang="en-US" sz="2000" b="1" dirty="0">
                <a:solidFill>
                  <a:schemeClr val="bg1"/>
                </a:solidFill>
                <a:latin typeface="微软雅黑" panose="020B0503020204020204" pitchFamily="34" charset="-122"/>
                <a:ea typeface="微软雅黑" panose="020B0503020204020204" pitchFamily="34" charset="-122"/>
              </a:rPr>
              <a:t>会根据 </a:t>
            </a:r>
            <a:r>
              <a:rPr lang="en-US" altLang="zh-CN" sz="2000" b="1" dirty="0">
                <a:solidFill>
                  <a:schemeClr val="bg1"/>
                </a:solidFill>
                <a:latin typeface="微软雅黑" panose="020B0503020204020204" pitchFamily="34" charset="-122"/>
                <a:ea typeface="微软雅黑" panose="020B0503020204020204" pitchFamily="34" charset="-122"/>
              </a:rPr>
              <a:t>Bean type </a:t>
            </a:r>
            <a:r>
              <a:rPr lang="zh-CN" altLang="en-US" sz="2000" b="1" dirty="0">
                <a:solidFill>
                  <a:schemeClr val="bg1"/>
                </a:solidFill>
                <a:latin typeface="微软雅黑" panose="020B0503020204020204" pitchFamily="34" charset="-122"/>
                <a:ea typeface="微软雅黑" panose="020B0503020204020204" pitchFamily="34" charset="-122"/>
              </a:rPr>
              <a:t>或名称 </a:t>
            </a:r>
            <a:r>
              <a:rPr lang="zh-CN" altLang="en-US" sz="2000" b="1" dirty="0" smtClean="0">
                <a:solidFill>
                  <a:schemeClr val="bg1"/>
                </a:solidFill>
                <a:latin typeface="微软雅黑" panose="020B0503020204020204" pitchFamily="34" charset="-122"/>
                <a:ea typeface="微软雅黑" panose="020B0503020204020204" pitchFamily="34" charset="-122"/>
              </a:rPr>
              <a:t>替换</a:t>
            </a:r>
            <a:r>
              <a:rPr lang="en-US" altLang="zh-CN" sz="2000" b="1" dirty="0" smtClean="0">
                <a:solidFill>
                  <a:schemeClr val="bg1"/>
                </a:solidFill>
                <a:latin typeface="微软雅黑" panose="020B0503020204020204" pitchFamily="34" charset="-122"/>
                <a:ea typeface="微软雅黑" panose="020B0503020204020204" pitchFamily="34" charset="-122"/>
              </a:rPr>
              <a:t>ApplicationContext </a:t>
            </a:r>
            <a:r>
              <a:rPr lang="zh-CN" altLang="en-US" sz="2000" b="1" dirty="0">
                <a:solidFill>
                  <a:schemeClr val="bg1"/>
                </a:solidFill>
                <a:latin typeface="微软雅黑" panose="020B0503020204020204" pitchFamily="34" charset="-122"/>
                <a:ea typeface="微软雅黑" panose="020B0503020204020204" pitchFamily="34" charset="-122"/>
              </a:rPr>
              <a:t>中</a:t>
            </a:r>
            <a:r>
              <a:rPr lang="zh-CN" altLang="en-US" sz="2000" b="1" dirty="0" smtClean="0">
                <a:solidFill>
                  <a:schemeClr val="bg1"/>
                </a:solidFill>
                <a:latin typeface="微软雅黑" panose="020B0503020204020204" pitchFamily="34" charset="-122"/>
                <a:ea typeface="微软雅黑" panose="020B0503020204020204" pitchFamily="34" charset="-122"/>
              </a:rPr>
              <a:t>的对象</a:t>
            </a:r>
            <a:endParaRPr lang="zh-CN" altLang="en-US" sz="2000" b="1" dirty="0">
              <a:solidFill>
                <a:schemeClr val="bg1"/>
              </a:solidFill>
              <a:latin typeface="微软雅黑" panose="020B0503020204020204" pitchFamily="34" charset="-122"/>
              <a:ea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2</a:t>
            </a:r>
            <a:r>
              <a:rPr lang="zh-CN" altLang="en-US" sz="2000" b="1" dirty="0">
                <a:solidFill>
                  <a:schemeClr val="bg1"/>
                </a:solidFill>
                <a:latin typeface="微软雅黑" panose="020B0503020204020204" pitchFamily="34" charset="-122"/>
                <a:ea typeface="微软雅黑" panose="020B0503020204020204" pitchFamily="34" charset="-122"/>
              </a:rPr>
              <a:t>、如果</a:t>
            </a:r>
            <a:r>
              <a:rPr lang="en-US" altLang="zh-CN" sz="2000" b="1" dirty="0">
                <a:solidFill>
                  <a:schemeClr val="bg1"/>
                </a:solidFill>
                <a:latin typeface="微软雅黑" panose="020B0503020204020204" pitchFamily="34" charset="-122"/>
                <a:ea typeface="微软雅黑" panose="020B0503020204020204" pitchFamily="34" charset="-122"/>
              </a:rPr>
              <a:t>ApplicationContext </a:t>
            </a:r>
            <a:r>
              <a:rPr lang="zh-CN" altLang="en-US" sz="2000" b="1" dirty="0">
                <a:solidFill>
                  <a:schemeClr val="bg1"/>
                </a:solidFill>
                <a:latin typeface="微软雅黑" panose="020B0503020204020204" pitchFamily="34" charset="-122"/>
                <a:ea typeface="微软雅黑" panose="020B0503020204020204" pitchFamily="34" charset="-122"/>
              </a:rPr>
              <a:t>已经有</a:t>
            </a:r>
            <a:r>
              <a:rPr lang="en-US" altLang="zh-CN" sz="2000" b="1" dirty="0">
                <a:solidFill>
                  <a:schemeClr val="bg1"/>
                </a:solidFill>
                <a:latin typeface="微软雅黑" panose="020B0503020204020204" pitchFamily="34" charset="-122"/>
                <a:ea typeface="微软雅黑" panose="020B0503020204020204" pitchFamily="34" charset="-122"/>
              </a:rPr>
              <a:t>Bean</a:t>
            </a:r>
            <a:r>
              <a:rPr lang="zh-CN" altLang="en-US" sz="2000" b="1" dirty="0">
                <a:solidFill>
                  <a:schemeClr val="bg1"/>
                </a:solidFill>
                <a:latin typeface="微软雅黑" panose="020B0503020204020204" pitchFamily="34" charset="-122"/>
                <a:ea typeface="微软雅黑" panose="020B0503020204020204" pitchFamily="34" charset="-122"/>
              </a:rPr>
              <a:t>对象则替换 ，没有则创建一个新</a:t>
            </a:r>
            <a:r>
              <a:rPr lang="zh-CN" altLang="en-US" sz="2000" b="1" dirty="0" smtClean="0">
                <a:solidFill>
                  <a:schemeClr val="bg1"/>
                </a:solidFill>
                <a:latin typeface="微软雅黑" panose="020B0503020204020204" pitchFamily="34" charset="-122"/>
                <a:ea typeface="微软雅黑" panose="020B0503020204020204" pitchFamily="34" charset="-122"/>
              </a:rPr>
              <a:t>的对象</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BB197B71-BE09-4D97-BC9D-79AF98900245}"/>
              </a:ext>
            </a:extLst>
          </p:cNvPr>
          <p:cNvSpPr txBox="1"/>
          <p:nvPr/>
        </p:nvSpPr>
        <p:spPr>
          <a:xfrm>
            <a:off x="403408" y="1276751"/>
            <a:ext cx="3563681" cy="461665"/>
          </a:xfrm>
          <a:prstGeom prst="rect">
            <a:avLst/>
          </a:prstGeom>
          <a:noFill/>
        </p:spPr>
        <p:txBody>
          <a:bodyPr wrap="square" rtlCol="0">
            <a:spAutoFit/>
          </a:bodyPr>
          <a:lstStyle/>
          <a:p>
            <a:pPr>
              <a:defRPr/>
            </a:pPr>
            <a:r>
              <a:rPr lang="en-US" altLang="zh-CN" sz="2400" b="1" dirty="0">
                <a:solidFill>
                  <a:schemeClr val="accent2"/>
                </a:solidFill>
                <a:latin typeface="微软雅黑" panose="020B0503020204020204" pitchFamily="34" charset="-122"/>
                <a:ea typeface="微软雅黑" panose="020B0503020204020204" pitchFamily="34" charset="-122"/>
              </a:rPr>
              <a:t>@</a:t>
            </a:r>
            <a:r>
              <a:rPr lang="en-US" altLang="zh-CN" sz="2400" b="1" dirty="0" smtClean="0">
                <a:solidFill>
                  <a:schemeClr val="accent2"/>
                </a:solidFill>
                <a:latin typeface="微软雅黑" panose="020B0503020204020204" pitchFamily="34" charset="-122"/>
                <a:ea typeface="微软雅黑" panose="020B0503020204020204" pitchFamily="34" charset="-122"/>
              </a:rPr>
              <a:t>MockBean</a:t>
            </a:r>
            <a:endParaRPr lang="en-US" altLang="zh-CN" sz="2400" b="1" dirty="0">
              <a:solidFill>
                <a:schemeClr val="accent2"/>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 xmlns:a16="http://schemas.microsoft.com/office/drawing/2014/main" id="{BB197B71-BE09-4D97-BC9D-79AF98900245}"/>
              </a:ext>
            </a:extLst>
          </p:cNvPr>
          <p:cNvSpPr txBox="1"/>
          <p:nvPr/>
        </p:nvSpPr>
        <p:spPr>
          <a:xfrm>
            <a:off x="403408" y="4861813"/>
            <a:ext cx="3563681" cy="461665"/>
          </a:xfrm>
          <a:prstGeom prst="rect">
            <a:avLst/>
          </a:prstGeom>
          <a:noFill/>
        </p:spPr>
        <p:txBody>
          <a:bodyPr wrap="square" rtlCol="0">
            <a:spAutoFit/>
          </a:bodyPr>
          <a:lstStyle/>
          <a:p>
            <a:pPr>
              <a:defRPr/>
            </a:pPr>
            <a:r>
              <a:rPr lang="en-US" altLang="zh-CN" sz="2400" b="1" dirty="0">
                <a:solidFill>
                  <a:schemeClr val="accent2"/>
                </a:solidFill>
                <a:latin typeface="微软雅黑" panose="020B0503020204020204" pitchFamily="34" charset="-122"/>
                <a:ea typeface="微软雅黑" panose="020B0503020204020204" pitchFamily="34" charset="-122"/>
              </a:rPr>
              <a:t>@</a:t>
            </a:r>
            <a:r>
              <a:rPr lang="en-US" altLang="zh-CN" sz="2400" b="1" dirty="0" smtClean="0">
                <a:solidFill>
                  <a:schemeClr val="accent2"/>
                </a:solidFill>
                <a:latin typeface="微软雅黑" panose="020B0503020204020204" pitchFamily="34" charset="-122"/>
                <a:ea typeface="微软雅黑" panose="020B0503020204020204" pitchFamily="34" charset="-122"/>
              </a:rPr>
              <a:t>SpyBean</a:t>
            </a:r>
            <a:endParaRPr lang="en-US" altLang="zh-CN" sz="2400" b="1" dirty="0">
              <a:solidFill>
                <a:schemeClr val="accent2"/>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600" y="1079500"/>
            <a:ext cx="7848599" cy="5283200"/>
          </a:xfrm>
          <a:prstGeom prst="rect">
            <a:avLst/>
          </a:prstGeom>
        </p:spPr>
      </p:pic>
    </p:spTree>
    <p:extLst>
      <p:ext uri="{BB962C8B-B14F-4D97-AF65-F5344CB8AC3E}">
        <p14:creationId xmlns:p14="http://schemas.microsoft.com/office/powerpoint/2010/main" val="18792548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09" y="362924"/>
            <a:ext cx="6391285" cy="584775"/>
          </a:xfrm>
          <a:prstGeom prst="rect">
            <a:avLst/>
          </a:prstGeom>
          <a:noFill/>
        </p:spPr>
        <p:txBody>
          <a:bodyPr wrap="square" rtlCol="0">
            <a:spAutoFit/>
          </a:bodyPr>
          <a:lstStyle/>
          <a:p>
            <a:pPr>
              <a:defRPr/>
            </a:pPr>
            <a:r>
              <a:rPr lang="en-US" altLang="zh-CN" sz="3200" b="1" dirty="0">
                <a:solidFill>
                  <a:srgbClr val="00B0F0"/>
                </a:solidFill>
                <a:latin typeface="微软雅黑" panose="020B0503020204020204" pitchFamily="34" charset="-122"/>
                <a:ea typeface="微软雅黑" panose="020B0503020204020204" pitchFamily="34" charset="-122"/>
              </a:rPr>
              <a:t>SpringBoot </a:t>
            </a:r>
            <a:r>
              <a:rPr lang="zh-CN" altLang="en-US" sz="3200" b="1" dirty="0">
                <a:solidFill>
                  <a:srgbClr val="00B0F0"/>
                </a:solidFill>
                <a:latin typeface="微软雅黑" panose="020B0503020204020204" pitchFamily="34" charset="-122"/>
                <a:ea typeface="微软雅黑" panose="020B0503020204020204" pitchFamily="34" charset="-122"/>
              </a:rPr>
              <a:t>单元</a:t>
            </a:r>
            <a:r>
              <a:rPr lang="zh-CN" altLang="en-US" sz="3200" b="1" dirty="0" smtClean="0">
                <a:solidFill>
                  <a:srgbClr val="00B0F0"/>
                </a:solidFill>
                <a:latin typeface="微软雅黑" panose="020B0503020204020204" pitchFamily="34" charset="-122"/>
                <a:ea typeface="微软雅黑" panose="020B0503020204020204" pitchFamily="34" charset="-122"/>
              </a:rPr>
              <a:t>测试场景支持</a:t>
            </a:r>
            <a:endParaRPr lang="zh-CN" altLang="en-US" sz="3200" b="1" dirty="0">
              <a:solidFill>
                <a:srgbClr val="00B0F0"/>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 xmlns:a16="http://schemas.microsoft.com/office/drawing/2014/main" id="{E1B9F1AB-47DF-45AB-A674-F3459997B560}"/>
              </a:ext>
            </a:extLst>
          </p:cNvPr>
          <p:cNvSpPr txBox="1"/>
          <p:nvPr/>
        </p:nvSpPr>
        <p:spPr>
          <a:xfrm>
            <a:off x="694477" y="5592414"/>
            <a:ext cx="2846790"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a:t>
            </a:r>
            <a:r>
              <a:rPr lang="en-US" altLang="zh-CN" sz="2000" b="1" dirty="0" smtClean="0">
                <a:solidFill>
                  <a:schemeClr val="bg1"/>
                </a:solidFill>
                <a:latin typeface="微软雅黑" panose="020B0503020204020204" pitchFamily="34" charset="-122"/>
                <a:ea typeface="微软雅黑" panose="020B0503020204020204" pitchFamily="34" charset="-122"/>
              </a:rPr>
              <a:t>WebMvcTest</a:t>
            </a:r>
            <a:r>
              <a:rPr lang="zh-CN" altLang="en-US" sz="2000" b="1" dirty="0" smtClean="0">
                <a:solidFill>
                  <a:schemeClr val="bg1"/>
                </a:solidFill>
                <a:latin typeface="微软雅黑" panose="020B0503020204020204" pitchFamily="34" charset="-122"/>
                <a:ea typeface="微软雅黑" panose="020B0503020204020204" pitchFamily="34" charset="-122"/>
              </a:rPr>
              <a:t> </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E1B9F1AB-47DF-45AB-A674-F3459997B560}"/>
              </a:ext>
            </a:extLst>
          </p:cNvPr>
          <p:cNvSpPr txBox="1"/>
          <p:nvPr/>
        </p:nvSpPr>
        <p:spPr>
          <a:xfrm>
            <a:off x="734323" y="3514145"/>
            <a:ext cx="2481029"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a:t>
            </a:r>
            <a:r>
              <a:rPr lang="en-US" altLang="zh-CN" sz="2000" b="1" dirty="0" smtClean="0">
                <a:solidFill>
                  <a:schemeClr val="bg1"/>
                </a:solidFill>
                <a:latin typeface="微软雅黑" panose="020B0503020204020204" pitchFamily="34" charset="-122"/>
                <a:ea typeface="微软雅黑" panose="020B0503020204020204" pitchFamily="34" charset="-122"/>
              </a:rPr>
              <a:t>DataJpaTest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 xmlns:a16="http://schemas.microsoft.com/office/drawing/2014/main" id="{E1B9F1AB-47DF-45AB-A674-F3459997B560}"/>
              </a:ext>
            </a:extLst>
          </p:cNvPr>
          <p:cNvSpPr txBox="1"/>
          <p:nvPr/>
        </p:nvSpPr>
        <p:spPr>
          <a:xfrm>
            <a:off x="734323" y="2087957"/>
            <a:ext cx="2846790"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a:t>
            </a:r>
            <a:r>
              <a:rPr lang="en-US" altLang="zh-CN" sz="2000" b="1" dirty="0" smtClean="0">
                <a:solidFill>
                  <a:schemeClr val="bg1"/>
                </a:solidFill>
                <a:latin typeface="微软雅黑" panose="020B0503020204020204" pitchFamily="34" charset="-122"/>
                <a:ea typeface="微软雅黑" panose="020B0503020204020204" pitchFamily="34" charset="-122"/>
              </a:rPr>
              <a:t>WebMvcTest</a:t>
            </a:r>
            <a:r>
              <a:rPr lang="zh-CN" altLang="en-US" sz="2000" b="1" dirty="0" smtClean="0">
                <a:solidFill>
                  <a:schemeClr val="bg1"/>
                </a:solidFill>
                <a:latin typeface="微软雅黑" panose="020B0503020204020204" pitchFamily="34" charset="-122"/>
                <a:ea typeface="微软雅黑" panose="020B0503020204020204" pitchFamily="34" charset="-122"/>
              </a:rPr>
              <a:t> </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 xmlns:a16="http://schemas.microsoft.com/office/drawing/2014/main" id="{E1B9F1AB-47DF-45AB-A674-F3459997B560}"/>
              </a:ext>
            </a:extLst>
          </p:cNvPr>
          <p:cNvSpPr txBox="1"/>
          <p:nvPr/>
        </p:nvSpPr>
        <p:spPr>
          <a:xfrm>
            <a:off x="694477" y="4224938"/>
            <a:ext cx="2987468"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a:t>
            </a:r>
            <a:r>
              <a:rPr lang="en-US" altLang="zh-CN" sz="2000" b="1" dirty="0" smtClean="0">
                <a:solidFill>
                  <a:schemeClr val="bg1"/>
                </a:solidFill>
                <a:latin typeface="微软雅黑" panose="020B0503020204020204" pitchFamily="34" charset="-122"/>
                <a:ea typeface="微软雅黑" panose="020B0503020204020204" pitchFamily="34" charset="-122"/>
              </a:rPr>
              <a:t>DataMongoTest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 xmlns:a16="http://schemas.microsoft.com/office/drawing/2014/main" id="{E1B9F1AB-47DF-45AB-A674-F3459997B560}"/>
              </a:ext>
            </a:extLst>
          </p:cNvPr>
          <p:cNvSpPr txBox="1"/>
          <p:nvPr/>
        </p:nvSpPr>
        <p:spPr>
          <a:xfrm>
            <a:off x="694477" y="4908676"/>
            <a:ext cx="2846790"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a:t>
            </a:r>
            <a:r>
              <a:rPr lang="en-US" altLang="zh-CN" sz="2000" b="1" dirty="0" smtClean="0">
                <a:solidFill>
                  <a:schemeClr val="bg1"/>
                </a:solidFill>
                <a:latin typeface="微软雅黑" panose="020B0503020204020204" pitchFamily="34" charset="-122"/>
                <a:ea typeface="微软雅黑" panose="020B0503020204020204" pitchFamily="34" charset="-122"/>
              </a:rPr>
              <a:t>DataRedisTest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 xmlns:a16="http://schemas.microsoft.com/office/drawing/2014/main" id="{E1B9F1AB-47DF-45AB-A674-F3459997B560}"/>
              </a:ext>
            </a:extLst>
          </p:cNvPr>
          <p:cNvSpPr txBox="1"/>
          <p:nvPr/>
        </p:nvSpPr>
        <p:spPr>
          <a:xfrm>
            <a:off x="734323" y="2798029"/>
            <a:ext cx="2846790"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a:t>
            </a:r>
            <a:r>
              <a:rPr lang="en-US" altLang="zh-CN" sz="2000" b="1" dirty="0" smtClean="0">
                <a:solidFill>
                  <a:schemeClr val="bg1"/>
                </a:solidFill>
                <a:latin typeface="微软雅黑" panose="020B0503020204020204" pitchFamily="34" charset="-122"/>
                <a:ea typeface="微软雅黑" panose="020B0503020204020204" pitchFamily="34" charset="-122"/>
              </a:rPr>
              <a:t>RestClientTest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4711" y="2089792"/>
            <a:ext cx="7455879" cy="4165600"/>
          </a:xfrm>
          <a:prstGeom prst="rect">
            <a:avLst/>
          </a:prstGeom>
        </p:spPr>
      </p:pic>
      <p:sp>
        <p:nvSpPr>
          <p:cNvPr id="11" name="文本框 10">
            <a:extLst>
              <a:ext uri="{FF2B5EF4-FFF2-40B4-BE49-F238E27FC236}">
                <a16:creationId xmlns="" xmlns:a16="http://schemas.microsoft.com/office/drawing/2014/main" id="{E1B9F1AB-47DF-45AB-A674-F3459997B560}"/>
              </a:ext>
            </a:extLst>
          </p:cNvPr>
          <p:cNvSpPr txBox="1"/>
          <p:nvPr/>
        </p:nvSpPr>
        <p:spPr>
          <a:xfrm>
            <a:off x="4304711" y="1475415"/>
            <a:ext cx="5631633"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a:t>
            </a:r>
            <a:r>
              <a:rPr lang="en-US" altLang="zh-CN" sz="2000" b="1" dirty="0" smtClean="0">
                <a:solidFill>
                  <a:schemeClr val="bg1"/>
                </a:solidFill>
                <a:latin typeface="微软雅黑" panose="020B0503020204020204" pitchFamily="34" charset="-122"/>
                <a:ea typeface="微软雅黑" panose="020B0503020204020204" pitchFamily="34" charset="-122"/>
              </a:rPr>
              <a:t>AutoConfigureMockMvc</a:t>
            </a:r>
            <a:r>
              <a:rPr lang="zh-CN" altLang="en-US" sz="2000" b="1" dirty="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配置上下文环境</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825267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09" y="362924"/>
            <a:ext cx="6841453"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dirty="0" smtClean="0">
                <a:solidFill>
                  <a:srgbClr val="00B0F0"/>
                </a:solidFill>
                <a:latin typeface="微软雅黑" panose="020B0503020204020204" pitchFamily="34" charset="-122"/>
                <a:ea typeface="微软雅黑" panose="020B0503020204020204" pitchFamily="34" charset="-122"/>
              </a:rPr>
              <a:t>如何对</a:t>
            </a:r>
            <a:r>
              <a:rPr lang="en-US" altLang="zh-CN" sz="3200" b="1" dirty="0" smtClean="0">
                <a:solidFill>
                  <a:srgbClr val="00B0F0"/>
                </a:solidFill>
                <a:latin typeface="微软雅黑" panose="020B0503020204020204" pitchFamily="34" charset="-122"/>
                <a:ea typeface="微软雅黑" panose="020B0503020204020204" pitchFamily="34" charset="-122"/>
              </a:rPr>
              <a:t>Spring Bean </a:t>
            </a:r>
            <a:r>
              <a:rPr lang="zh-CN" altLang="en-US" sz="3200" b="1" dirty="0" smtClean="0">
                <a:solidFill>
                  <a:srgbClr val="00B0F0"/>
                </a:solidFill>
                <a:latin typeface="微软雅黑" panose="020B0503020204020204" pitchFamily="34" charset="-122"/>
                <a:ea typeface="微软雅黑" panose="020B0503020204020204" pitchFamily="34" charset="-122"/>
              </a:rPr>
              <a:t>进行</a:t>
            </a:r>
            <a:r>
              <a:rPr lang="en-US" altLang="zh-CN" sz="3200" b="1" dirty="0" smtClean="0">
                <a:solidFill>
                  <a:srgbClr val="00B0F0"/>
                </a:solidFill>
                <a:latin typeface="微软雅黑" panose="020B0503020204020204" pitchFamily="34" charset="-122"/>
                <a:ea typeface="微软雅黑" panose="020B0503020204020204" pitchFamily="34" charset="-122"/>
              </a:rPr>
              <a:t>Mock</a:t>
            </a:r>
          </a:p>
        </p:txBody>
      </p:sp>
      <p:sp>
        <p:nvSpPr>
          <p:cNvPr id="4" name="文本框 3">
            <a:extLst>
              <a:ext uri="{FF2B5EF4-FFF2-40B4-BE49-F238E27FC236}">
                <a16:creationId xmlns="" xmlns:a16="http://schemas.microsoft.com/office/drawing/2014/main" id="{E1B9F1AB-47DF-45AB-A674-F3459997B560}"/>
              </a:ext>
            </a:extLst>
          </p:cNvPr>
          <p:cNvSpPr txBox="1"/>
          <p:nvPr/>
        </p:nvSpPr>
        <p:spPr>
          <a:xfrm>
            <a:off x="403409" y="1947220"/>
            <a:ext cx="4224863" cy="707886"/>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在项目中集成</a:t>
            </a:r>
            <a:r>
              <a:rPr lang="en-US" altLang="zh-CN" sz="2000" b="1" dirty="0" err="1" smtClean="0">
                <a:solidFill>
                  <a:schemeClr val="bg1"/>
                </a:solidFill>
                <a:latin typeface="微软雅黑" panose="020B0503020204020204" pitchFamily="34" charset="-122"/>
                <a:ea typeface="微软雅黑" panose="020B0503020204020204" pitchFamily="34" charset="-122"/>
              </a:rPr>
              <a:t>jacocoMaven</a:t>
            </a:r>
            <a:r>
              <a:rPr lang="zh-CN" altLang="en-US" sz="2000" b="1" dirty="0" smtClean="0">
                <a:solidFill>
                  <a:schemeClr val="bg1"/>
                </a:solidFill>
                <a:latin typeface="微软雅黑" panose="020B0503020204020204" pitchFamily="34" charset="-122"/>
                <a:ea typeface="微软雅黑" panose="020B0503020204020204" pitchFamily="34" charset="-122"/>
              </a:rPr>
              <a:t>插件 </a:t>
            </a:r>
            <a:r>
              <a:rPr lang="en-US" altLang="zh-CN" sz="2000" dirty="0">
                <a:hlinkClick r:id="rId3"/>
              </a:rPr>
              <a:t>https://www.jacoco.org</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BB197B71-BE09-4D97-BC9D-79AF98900245}"/>
              </a:ext>
            </a:extLst>
          </p:cNvPr>
          <p:cNvSpPr txBox="1"/>
          <p:nvPr/>
        </p:nvSpPr>
        <p:spPr>
          <a:xfrm>
            <a:off x="403409" y="1216627"/>
            <a:ext cx="4435877" cy="461665"/>
          </a:xfrm>
          <a:prstGeom prst="rect">
            <a:avLst/>
          </a:prstGeom>
          <a:noFill/>
        </p:spPr>
        <p:txBody>
          <a:bodyPr wrap="square" rtlCol="0">
            <a:spAutoFit/>
          </a:bodyPr>
          <a:lstStyle/>
          <a:p>
            <a:pPr>
              <a:defRPr/>
            </a:pPr>
            <a:r>
              <a:rPr lang="en-US" altLang="zh-CN" sz="2400" b="1" dirty="0" err="1" smtClean="0">
                <a:solidFill>
                  <a:schemeClr val="accent2"/>
                </a:solidFill>
                <a:latin typeface="微软雅黑" panose="020B0503020204020204" pitchFamily="34" charset="-122"/>
                <a:ea typeface="微软雅黑" panose="020B0503020204020204" pitchFamily="34" charset="-122"/>
              </a:rPr>
              <a:t>jacoco</a:t>
            </a:r>
            <a:endParaRPr lang="en-US" altLang="zh-CN" sz="2400" b="1" dirty="0">
              <a:solidFill>
                <a:schemeClr val="accent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5557" y="1195499"/>
            <a:ext cx="6949440" cy="319177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5557" y="4471466"/>
            <a:ext cx="6949440" cy="1982517"/>
          </a:xfrm>
          <a:prstGeom prst="rect">
            <a:avLst/>
          </a:prstGeom>
        </p:spPr>
      </p:pic>
      <p:sp>
        <p:nvSpPr>
          <p:cNvPr id="8" name="文本框 7">
            <a:extLst>
              <a:ext uri="{FF2B5EF4-FFF2-40B4-BE49-F238E27FC236}">
                <a16:creationId xmlns="" xmlns:a16="http://schemas.microsoft.com/office/drawing/2014/main" id="{E1B9F1AB-47DF-45AB-A674-F3459997B560}"/>
              </a:ext>
            </a:extLst>
          </p:cNvPr>
          <p:cNvSpPr txBox="1"/>
          <p:nvPr/>
        </p:nvSpPr>
        <p:spPr>
          <a:xfrm>
            <a:off x="403409" y="3186296"/>
            <a:ext cx="4224863" cy="707886"/>
          </a:xfrm>
          <a:prstGeom prst="rect">
            <a:avLst/>
          </a:prstGeom>
          <a:noFill/>
        </p:spPr>
        <p:txBody>
          <a:bodyPr wrap="square" rtlCol="0">
            <a:spAutoFit/>
          </a:bodyPr>
          <a:lstStyle/>
          <a:p>
            <a:pPr marL="342900" indent="-342900">
              <a:buFont typeface="Arial" charset="0"/>
              <a:buChar char="•"/>
            </a:pPr>
            <a:r>
              <a:rPr lang="zh-CN" altLang="en-US" sz="2000" b="1" dirty="0" smtClean="0">
                <a:solidFill>
                  <a:schemeClr val="bg1"/>
                </a:solidFill>
                <a:latin typeface="微软雅黑" panose="020B0503020204020204" pitchFamily="34" charset="-122"/>
                <a:ea typeface="微软雅黑" panose="020B0503020204020204" pitchFamily="34" charset="-122"/>
              </a:rPr>
              <a:t>类覆盖率检查</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marL="342900" indent="-342900">
              <a:buFont typeface="Arial" charset="0"/>
              <a:buChar char="•"/>
            </a:pPr>
            <a:r>
              <a:rPr lang="zh-CN" altLang="en-US" sz="2000" b="1" dirty="0" smtClean="0">
                <a:solidFill>
                  <a:schemeClr val="bg1"/>
                </a:solidFill>
                <a:latin typeface="微软雅黑" panose="020B0503020204020204" pitchFamily="34" charset="-122"/>
                <a:ea typeface="微软雅黑" panose="020B0503020204020204" pitchFamily="34" charset="-122"/>
              </a:rPr>
              <a:t>方法覆率检查</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48106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cxnSp>
        <p:nvCxnSpPr>
          <p:cNvPr id="13" name="直接连接符 12">
            <a:extLst>
              <a:ext uri="{FF2B5EF4-FFF2-40B4-BE49-F238E27FC236}">
                <a16:creationId xmlns="" xmlns:a16="http://schemas.microsoft.com/office/drawing/2014/main" id="{F1DB460F-824B-4CE8-93E9-19BD83061384}"/>
              </a:ext>
            </a:extLst>
          </p:cNvPr>
          <p:cNvCxnSpPr/>
          <p:nvPr/>
        </p:nvCxnSpPr>
        <p:spPr>
          <a:xfrm>
            <a:off x="2264100" y="3786783"/>
            <a:ext cx="77400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 xmlns:a16="http://schemas.microsoft.com/office/drawing/2014/main" id="{45FFF273-8493-4A27-9ED7-7D3681CA8C4D}"/>
              </a:ext>
            </a:extLst>
          </p:cNvPr>
          <p:cNvSpPr txBox="1"/>
          <p:nvPr/>
        </p:nvSpPr>
        <p:spPr>
          <a:xfrm>
            <a:off x="1891991" y="1902855"/>
            <a:ext cx="8484218" cy="2215991"/>
          </a:xfrm>
          <a:prstGeom prst="rect">
            <a:avLst/>
          </a:prstGeom>
          <a:noFill/>
        </p:spPr>
        <p:txBody>
          <a:bodyPr wrap="square" rtlCol="0">
            <a:spAutoFit/>
          </a:bodyPr>
          <a:lstStyle/>
          <a:p>
            <a:pPr algn="ctr"/>
            <a:r>
              <a:rPr lang="en-US" altLang="zh-CN" sz="13800" b="1" dirty="0">
                <a:solidFill>
                  <a:schemeClr val="bg1"/>
                </a:solidFill>
                <a:latin typeface="Impact" panose="020B0806030902050204" pitchFamily="34" charset="0"/>
                <a:ea typeface="微软雅黑" panose="020B0503020204020204" pitchFamily="34" charset="-122"/>
              </a:rPr>
              <a:t>THANK  YOU</a:t>
            </a:r>
            <a:endParaRPr lang="zh-CN" altLang="en-US" sz="13800" b="1" dirty="0">
              <a:solidFill>
                <a:schemeClr val="bg1"/>
              </a:solidFill>
              <a:latin typeface="Impact" panose="020B0806030902050204" pitchFamily="34" charset="0"/>
              <a:ea typeface="微软雅黑" panose="020B0503020204020204" pitchFamily="34" charset="-122"/>
            </a:endParaRPr>
          </a:p>
        </p:txBody>
      </p:sp>
      <p:sp>
        <p:nvSpPr>
          <p:cNvPr id="8" name="文本框 7">
            <a:extLst>
              <a:ext uri="{FF2B5EF4-FFF2-40B4-BE49-F238E27FC236}">
                <a16:creationId xmlns="" xmlns:a16="http://schemas.microsoft.com/office/drawing/2014/main" id="{6796FEE4-E25F-407B-9D29-3DB19AD1C21D}"/>
              </a:ext>
            </a:extLst>
          </p:cNvPr>
          <p:cNvSpPr txBox="1"/>
          <p:nvPr/>
        </p:nvSpPr>
        <p:spPr>
          <a:xfrm>
            <a:off x="2264100" y="3875900"/>
            <a:ext cx="7740000" cy="369332"/>
          </a:xfrm>
          <a:prstGeom prst="rect">
            <a:avLst/>
          </a:prstGeom>
          <a:noFill/>
        </p:spPr>
        <p:txBody>
          <a:bodyPr wrap="square" rtlCol="0">
            <a:spAutoFit/>
          </a:bodyPr>
          <a:lstStyle/>
          <a:p>
            <a:pPr algn="dist"/>
            <a:r>
              <a:rPr lang="zh-CN" altLang="en-US" b="1" dirty="0" smtClean="0">
                <a:solidFill>
                  <a:schemeClr val="bg1"/>
                </a:solidFill>
                <a:latin typeface="微软雅黑" panose="020B0503020204020204" pitchFamily="34" charset="-122"/>
                <a:ea typeface="微软雅黑" panose="020B0503020204020204" pitchFamily="34" charset="-122"/>
              </a:rPr>
              <a:t>微服务架构下的单元测试</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197070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 xmlns:a16="http://schemas.microsoft.com/office/drawing/2014/main" id="{BB197B71-BE09-4D97-BC9D-79AF98900245}"/>
              </a:ext>
            </a:extLst>
          </p:cNvPr>
          <p:cNvSpPr txBox="1"/>
          <p:nvPr/>
        </p:nvSpPr>
        <p:spPr>
          <a:xfrm>
            <a:off x="403410" y="362924"/>
            <a:ext cx="3617258"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dirty="0" smtClean="0">
                <a:solidFill>
                  <a:srgbClr val="00B0F0"/>
                </a:solidFill>
                <a:latin typeface="微软雅黑" panose="020B0503020204020204" pitchFamily="34" charset="-122"/>
                <a:ea typeface="微软雅黑" panose="020B0503020204020204" pitchFamily="34" charset="-122"/>
              </a:rPr>
              <a:t>测试与研发流程</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 xmlns:a16="http://schemas.microsoft.com/office/drawing/2014/main" id="{E1B9F1AB-47DF-45AB-A674-F3459997B560}"/>
              </a:ext>
            </a:extLst>
          </p:cNvPr>
          <p:cNvSpPr txBox="1"/>
          <p:nvPr/>
        </p:nvSpPr>
        <p:spPr>
          <a:xfrm>
            <a:off x="434782" y="2820546"/>
            <a:ext cx="3711390" cy="1938992"/>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无法通过测试的代码不应该被合并到</a:t>
            </a:r>
            <a:r>
              <a:rPr lang="zh-CN" altLang="en-US" sz="2000" b="1" dirty="0" smtClean="0">
                <a:solidFill>
                  <a:srgbClr val="FFC000"/>
                </a:solidFill>
                <a:latin typeface="微软雅黑" panose="020B0503020204020204" pitchFamily="34" charset="-122"/>
                <a:ea typeface="微软雅黑" panose="020B0503020204020204" pitchFamily="34" charset="-122"/>
              </a:rPr>
              <a:t>代码仓库</a:t>
            </a:r>
            <a:r>
              <a:rPr lang="zh-CN" altLang="en-US" sz="2000" b="1" dirty="0" smtClean="0">
                <a:solidFill>
                  <a:schemeClr val="bg1"/>
                </a:solidFill>
                <a:latin typeface="微软雅黑" panose="020B0503020204020204" pitchFamily="34" charset="-122"/>
                <a:ea typeface="微软雅黑" panose="020B0503020204020204" pitchFamily="34" charset="-122"/>
              </a:rPr>
              <a:t>里</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rPr>
              <a:t>无法通过测试的</a:t>
            </a:r>
            <a:r>
              <a:rPr lang="zh-CN" altLang="en-US" sz="2000" b="1" dirty="0" smtClean="0">
                <a:solidFill>
                  <a:schemeClr val="bg1"/>
                </a:solidFill>
                <a:latin typeface="微软雅黑" panose="020B0503020204020204" pitchFamily="34" charset="-122"/>
                <a:ea typeface="微软雅黑" panose="020B0503020204020204" pitchFamily="34" charset="-122"/>
              </a:rPr>
              <a:t>代码不应该</a:t>
            </a:r>
            <a:r>
              <a:rPr lang="zh-CN" altLang="en-US" sz="2000" b="1" dirty="0">
                <a:solidFill>
                  <a:schemeClr val="bg1"/>
                </a:solidFill>
                <a:latin typeface="微软雅黑" panose="020B0503020204020204" pitchFamily="34" charset="-122"/>
                <a:ea typeface="微软雅黑" panose="020B0503020204020204" pitchFamily="34" charset="-122"/>
              </a:rPr>
              <a:t>被</a:t>
            </a:r>
            <a:r>
              <a:rPr lang="zh-CN" altLang="en-US" sz="2000" b="1" dirty="0" smtClean="0">
                <a:solidFill>
                  <a:srgbClr val="FFC000"/>
                </a:solidFill>
                <a:latin typeface="微软雅黑" panose="020B0503020204020204" pitchFamily="34" charset="-122"/>
                <a:ea typeface="微软雅黑" panose="020B0503020204020204" pitchFamily="34" charset="-122"/>
              </a:rPr>
              <a:t>发布</a:t>
            </a:r>
            <a:endParaRPr lang="en-US" altLang="zh-CN" sz="2000" b="1" dirty="0" smtClean="0">
              <a:solidFill>
                <a:srgbClr val="FFC000"/>
              </a:solidFill>
              <a:latin typeface="微软雅黑" panose="020B0503020204020204" pitchFamily="34" charset="-122"/>
              <a:ea typeface="微软雅黑" panose="020B0503020204020204" pitchFamily="34" charset="-122"/>
            </a:endParaRPr>
          </a:p>
          <a:p>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310" y="2138735"/>
            <a:ext cx="7203890" cy="4225843"/>
          </a:xfrm>
          <a:prstGeom prst="rect">
            <a:avLst/>
          </a:prstGeom>
        </p:spPr>
      </p:pic>
      <p:sp>
        <p:nvSpPr>
          <p:cNvPr id="6" name="文本框 5">
            <a:extLst>
              <a:ext uri="{FF2B5EF4-FFF2-40B4-BE49-F238E27FC236}">
                <a16:creationId xmlns="" xmlns:a16="http://schemas.microsoft.com/office/drawing/2014/main" id="{E1B9F1AB-47DF-45AB-A674-F3459997B560}"/>
              </a:ext>
            </a:extLst>
          </p:cNvPr>
          <p:cNvSpPr txBox="1"/>
          <p:nvPr/>
        </p:nvSpPr>
        <p:spPr>
          <a:xfrm>
            <a:off x="403410" y="1217545"/>
            <a:ext cx="10608155" cy="400110"/>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单元测试存在于测试金字塔的底端，有别于其它集成测试，编写单元测试是开发人员的职责</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 xmlns:a16="http://schemas.microsoft.com/office/drawing/2014/main" id="{BB197B71-BE09-4D97-BC9D-79AF98900245}"/>
              </a:ext>
            </a:extLst>
          </p:cNvPr>
          <p:cNvSpPr txBox="1"/>
          <p:nvPr/>
        </p:nvSpPr>
        <p:spPr>
          <a:xfrm>
            <a:off x="434782" y="2068392"/>
            <a:ext cx="3585886"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zh-CN" altLang="en-US" sz="2400" b="1" dirty="0" smtClean="0">
                <a:solidFill>
                  <a:schemeClr val="accent2"/>
                </a:solidFill>
                <a:latin typeface="微软雅黑" panose="020B0503020204020204" pitchFamily="34" charset="-122"/>
                <a:ea typeface="微软雅黑" panose="020B0503020204020204" pitchFamily="34" charset="-122"/>
              </a:rPr>
              <a:t>敏捷开发倡导：</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24722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27" name="文本框 26">
            <a:extLst>
              <a:ext uri="{FF2B5EF4-FFF2-40B4-BE49-F238E27FC236}">
                <a16:creationId xmlns="" xmlns:a16="http://schemas.microsoft.com/office/drawing/2014/main" id="{BB197B71-BE09-4D97-BC9D-79AF98900245}"/>
              </a:ext>
            </a:extLst>
          </p:cNvPr>
          <p:cNvSpPr txBox="1"/>
          <p:nvPr/>
        </p:nvSpPr>
        <p:spPr>
          <a:xfrm>
            <a:off x="403409" y="454271"/>
            <a:ext cx="6871449"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noProof="0" dirty="0" smtClean="0">
                <a:solidFill>
                  <a:srgbClr val="00B0F0"/>
                </a:solidFill>
                <a:latin typeface="微软雅黑" panose="020B0503020204020204" pitchFamily="34" charset="-122"/>
                <a:ea typeface="微软雅黑" panose="020B0503020204020204" pitchFamily="34" charset="-122"/>
              </a:rPr>
              <a:t>单元测试</a:t>
            </a:r>
            <a:r>
              <a:rPr lang="en-US" altLang="zh-CN" sz="3200" b="1" noProof="0" dirty="0" smtClean="0">
                <a:solidFill>
                  <a:srgbClr val="00B0F0"/>
                </a:solidFill>
                <a:latin typeface="微软雅黑" panose="020B0503020204020204" pitchFamily="34" charset="-122"/>
                <a:ea typeface="微软雅黑" panose="020B0503020204020204" pitchFamily="34" charset="-122"/>
              </a:rPr>
              <a:t>/</a:t>
            </a:r>
            <a:r>
              <a:rPr lang="zh-CN" altLang="en-US" sz="3200" b="1" noProof="0" dirty="0" smtClean="0">
                <a:solidFill>
                  <a:srgbClr val="00B0F0"/>
                </a:solidFill>
                <a:latin typeface="微软雅黑" panose="020B0503020204020204" pitchFamily="34" charset="-122"/>
                <a:ea typeface="微软雅黑" panose="020B0503020204020204" pitchFamily="34" charset="-122"/>
              </a:rPr>
              <a:t>集成测试</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28" name="矩形 27">
            <a:extLst>
              <a:ext uri="{FF2B5EF4-FFF2-40B4-BE49-F238E27FC236}">
                <a16:creationId xmlns="" xmlns:a16="http://schemas.microsoft.com/office/drawing/2014/main" id="{74C59758-12AB-44A5-92FA-DB52904027AE}"/>
              </a:ext>
            </a:extLst>
          </p:cNvPr>
          <p:cNvSpPr/>
          <p:nvPr/>
        </p:nvSpPr>
        <p:spPr>
          <a:xfrm>
            <a:off x="403409" y="2736544"/>
            <a:ext cx="4383745" cy="1938992"/>
          </a:xfrm>
          <a:prstGeom prst="rect">
            <a:avLst/>
          </a:prstGeom>
        </p:spPr>
        <p:txBody>
          <a:bodyPr wrap="square">
            <a:spAutoFit/>
          </a:bodyPr>
          <a:lstStyle/>
          <a:p>
            <a:pPr algn="just">
              <a:lnSpc>
                <a:spcPct val="150000"/>
              </a:lnSpc>
            </a:pPr>
            <a:r>
              <a:rPr lang="zh-CN" altLang="en-US" sz="2000" b="1" dirty="0" smtClean="0">
                <a:solidFill>
                  <a:srgbClr val="FFFF00"/>
                </a:solidFill>
                <a:latin typeface="微软雅黑" panose="020B0503020204020204" pitchFamily="34" charset="-122"/>
                <a:ea typeface="微软雅黑" panose="020B0503020204020204" pitchFamily="34" charset="-122"/>
              </a:rPr>
              <a:t>单元测试</a:t>
            </a:r>
            <a:r>
              <a:rPr lang="zh-CN" altLang="en-US" sz="2000" b="1" i="0" dirty="0" smtClean="0">
                <a:solidFill>
                  <a:schemeClr val="bg1"/>
                </a:solidFill>
                <a:effectLst/>
                <a:latin typeface="微软雅黑" panose="020B0503020204020204" pitchFamily="34" charset="-122"/>
                <a:ea typeface="微软雅黑" panose="020B0503020204020204" pitchFamily="34" charset="-122"/>
              </a:rPr>
              <a:t>：单元测试是对</a:t>
            </a:r>
            <a:r>
              <a:rPr lang="zh-CN" altLang="en-US" sz="2000" b="1" i="0" dirty="0" smtClean="0">
                <a:solidFill>
                  <a:srgbClr val="FFC000"/>
                </a:solidFill>
                <a:effectLst/>
                <a:latin typeface="微软雅黑" panose="020B0503020204020204" pitchFamily="34" charset="-122"/>
                <a:ea typeface="微软雅黑" panose="020B0503020204020204" pitchFamily="34" charset="-122"/>
              </a:rPr>
              <a:t>软件组成单元</a:t>
            </a:r>
            <a:r>
              <a:rPr lang="zh-CN" altLang="en-US" sz="2000" b="1" i="0" dirty="0" smtClean="0">
                <a:solidFill>
                  <a:schemeClr val="bg1"/>
                </a:solidFill>
                <a:effectLst/>
                <a:latin typeface="微软雅黑" panose="020B0503020204020204" pitchFamily="34" charset="-122"/>
                <a:ea typeface="微软雅黑" panose="020B0503020204020204" pitchFamily="34" charset="-122"/>
              </a:rPr>
              <a:t>进行测试，其目的是检验软件基本</a:t>
            </a:r>
            <a:r>
              <a:rPr lang="zh-CN" altLang="en-US" sz="2000" b="1" i="0" dirty="0" smtClean="0">
                <a:solidFill>
                  <a:srgbClr val="FFC000"/>
                </a:solidFill>
                <a:effectLst/>
                <a:latin typeface="微软雅黑" panose="020B0503020204020204" pitchFamily="34" charset="-122"/>
                <a:ea typeface="微软雅黑" panose="020B0503020204020204" pitchFamily="34" charset="-122"/>
              </a:rPr>
              <a:t>组成单元的正确性</a:t>
            </a:r>
            <a:r>
              <a:rPr lang="zh-CN" altLang="en-US" sz="2000" b="1" i="0" dirty="0" smtClean="0">
                <a:solidFill>
                  <a:schemeClr val="bg1"/>
                </a:solidFill>
                <a:effectLst/>
                <a:latin typeface="微软雅黑" panose="020B0503020204020204" pitchFamily="34" charset="-122"/>
                <a:ea typeface="微软雅黑" panose="020B0503020204020204" pitchFamily="34" charset="-122"/>
              </a:rPr>
              <a:t>，测试对象是软件设计的最小单位。如：</a:t>
            </a:r>
            <a:r>
              <a:rPr lang="zh-CN" altLang="en-US" sz="2000" b="1" i="0" dirty="0" smtClean="0">
                <a:solidFill>
                  <a:srgbClr val="FFC000"/>
                </a:solidFill>
                <a:effectLst/>
                <a:latin typeface="微软雅黑" panose="020B0503020204020204" pitchFamily="34" charset="-122"/>
                <a:ea typeface="微软雅黑" panose="020B0503020204020204" pitchFamily="34" charset="-122"/>
              </a:rPr>
              <a:t>函数</a:t>
            </a:r>
            <a:r>
              <a:rPr lang="en-US" altLang="zh-CN" sz="2000" b="1" i="0" dirty="0" smtClean="0">
                <a:solidFill>
                  <a:srgbClr val="FFC000"/>
                </a:solidFill>
                <a:effectLst/>
                <a:latin typeface="微软雅黑" panose="020B0503020204020204" pitchFamily="34" charset="-122"/>
                <a:ea typeface="微软雅黑" panose="020B0503020204020204" pitchFamily="34" charset="-122"/>
              </a:rPr>
              <a:t>/</a:t>
            </a:r>
            <a:r>
              <a:rPr lang="zh-CN" altLang="en-US" sz="2000" b="1" i="0" dirty="0" smtClean="0">
                <a:solidFill>
                  <a:srgbClr val="FFC000"/>
                </a:solidFill>
                <a:effectLst/>
                <a:latin typeface="微软雅黑" panose="020B0503020204020204" pitchFamily="34" charset="-122"/>
                <a:ea typeface="微软雅黑" panose="020B0503020204020204" pitchFamily="34" charset="-122"/>
              </a:rPr>
              <a:t>方法</a:t>
            </a:r>
            <a:endParaRPr lang="zh-CN" altLang="en-US" sz="2000" b="1" i="0" dirty="0">
              <a:solidFill>
                <a:srgbClr val="FFC000"/>
              </a:solidFill>
              <a:effectLst/>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 xmlns:a16="http://schemas.microsoft.com/office/drawing/2014/main" id="{74C59758-12AB-44A5-92FA-DB52904027AE}"/>
              </a:ext>
            </a:extLst>
          </p:cNvPr>
          <p:cNvSpPr/>
          <p:nvPr/>
        </p:nvSpPr>
        <p:spPr>
          <a:xfrm>
            <a:off x="6723526" y="2673614"/>
            <a:ext cx="4383745" cy="1938992"/>
          </a:xfrm>
          <a:prstGeom prst="rect">
            <a:avLst/>
          </a:prstGeom>
        </p:spPr>
        <p:txBody>
          <a:bodyPr wrap="square">
            <a:spAutoFit/>
          </a:bodyPr>
          <a:lstStyle/>
          <a:p>
            <a:pPr algn="just">
              <a:lnSpc>
                <a:spcPct val="150000"/>
              </a:lnSpc>
            </a:pPr>
            <a:r>
              <a:rPr lang="zh-CN" altLang="en-US" sz="2000" b="1" dirty="0" smtClean="0">
                <a:solidFill>
                  <a:srgbClr val="FFFF00"/>
                </a:solidFill>
                <a:latin typeface="微软雅黑" panose="020B0503020204020204" pitchFamily="34" charset="-122"/>
                <a:ea typeface="微软雅黑" panose="020B0503020204020204" pitchFamily="34" charset="-122"/>
              </a:rPr>
              <a:t>集成测试</a:t>
            </a:r>
            <a:r>
              <a:rPr lang="zh-CN" altLang="en-US" sz="2000" b="1" i="0" dirty="0" smtClean="0">
                <a:solidFill>
                  <a:schemeClr val="bg1"/>
                </a:solidFill>
                <a:effectLst/>
                <a:latin typeface="微软雅黑" panose="020B0503020204020204" pitchFamily="34" charset="-122"/>
                <a:ea typeface="微软雅黑" panose="020B0503020204020204" pitchFamily="34" charset="-122"/>
              </a:rPr>
              <a:t>：集成测试主要是集成各</a:t>
            </a:r>
            <a:r>
              <a:rPr lang="zh-CN" altLang="en-US" sz="2000" b="1" i="0" dirty="0" smtClean="0">
                <a:solidFill>
                  <a:srgbClr val="FFC000"/>
                </a:solidFill>
                <a:effectLst/>
                <a:latin typeface="微软雅黑" panose="020B0503020204020204" pitchFamily="34" charset="-122"/>
                <a:ea typeface="微软雅黑" panose="020B0503020204020204" pitchFamily="34" charset="-122"/>
              </a:rPr>
              <a:t>系统</a:t>
            </a:r>
            <a:r>
              <a:rPr lang="zh-CN" altLang="en-US" sz="2000" b="1" i="0" dirty="0" smtClean="0">
                <a:solidFill>
                  <a:schemeClr val="bg1"/>
                </a:solidFill>
                <a:effectLst/>
                <a:latin typeface="微软雅黑" panose="020B0503020204020204" pitchFamily="34" charset="-122"/>
                <a:ea typeface="微软雅黑" panose="020B0503020204020204" pitchFamily="34" charset="-122"/>
              </a:rPr>
              <a:t>或</a:t>
            </a:r>
            <a:r>
              <a:rPr lang="zh-CN" altLang="en-US" sz="2000" b="1" dirty="0" smtClean="0">
                <a:solidFill>
                  <a:srgbClr val="FFC000"/>
                </a:solidFill>
                <a:latin typeface="微软雅黑" panose="020B0503020204020204" pitchFamily="34" charset="-122"/>
                <a:ea typeface="微软雅黑" panose="020B0503020204020204" pitchFamily="34" charset="-122"/>
              </a:rPr>
              <a:t>组件</a:t>
            </a:r>
            <a:r>
              <a:rPr lang="zh-CN" altLang="en-US" sz="2000" b="1" i="0" dirty="0" smtClean="0">
                <a:solidFill>
                  <a:schemeClr val="bg1"/>
                </a:solidFill>
                <a:effectLst/>
                <a:latin typeface="微软雅黑" panose="020B0503020204020204" pitchFamily="34" charset="-122"/>
                <a:ea typeface="微软雅黑" panose="020B0503020204020204" pitchFamily="34" charset="-122"/>
              </a:rPr>
              <a:t>之间的</a:t>
            </a:r>
            <a:r>
              <a:rPr lang="zh-CN" altLang="en-US" sz="2000" b="1" i="0" dirty="0" smtClean="0">
                <a:solidFill>
                  <a:srgbClr val="FFC000"/>
                </a:solidFill>
                <a:effectLst/>
                <a:latin typeface="微软雅黑" panose="020B0503020204020204" pitchFamily="34" charset="-122"/>
                <a:ea typeface="微软雅黑" panose="020B0503020204020204" pitchFamily="34" charset="-122"/>
              </a:rPr>
              <a:t>调用测试</a:t>
            </a:r>
            <a:r>
              <a:rPr lang="zh-CN" altLang="en-US" sz="2000" b="1" i="0" dirty="0" smtClean="0">
                <a:solidFill>
                  <a:schemeClr val="bg1"/>
                </a:solidFill>
                <a:effectLst/>
                <a:latin typeface="微软雅黑" panose="020B0503020204020204" pitchFamily="34" charset="-122"/>
                <a:ea typeface="微软雅黑" panose="020B0503020204020204" pitchFamily="34" charset="-122"/>
              </a:rPr>
              <a:t>，一般从软件最上层开始测试，集成测试与环境相关，范围广泛</a:t>
            </a:r>
            <a:endParaRPr lang="zh-CN" altLang="en-US" sz="2000" b="1" i="0" dirty="0">
              <a:solidFill>
                <a:srgbClr val="FFFF00"/>
              </a:solidFill>
              <a:effectLst/>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 xmlns:a16="http://schemas.microsoft.com/office/drawing/2014/main" id="{CB954184-1215-4D49-9E22-57206BBCD164}"/>
              </a:ext>
            </a:extLst>
          </p:cNvPr>
          <p:cNvSpPr/>
          <p:nvPr/>
        </p:nvSpPr>
        <p:spPr>
          <a:xfrm>
            <a:off x="5654487" y="1539370"/>
            <a:ext cx="45719" cy="4363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uzzle_99872">
            <a:extLst>
              <a:ext uri="{FF2B5EF4-FFF2-40B4-BE49-F238E27FC236}">
                <a16:creationId xmlns="" xmlns:a16="http://schemas.microsoft.com/office/drawing/2014/main" id="{FB07C843-3A04-470A-A5AF-12EE347FA80C}"/>
              </a:ext>
            </a:extLst>
          </p:cNvPr>
          <p:cNvSpPr>
            <a:spLocks noChangeAspect="1"/>
          </p:cNvSpPr>
          <p:nvPr/>
        </p:nvSpPr>
        <p:spPr bwMode="auto">
          <a:xfrm>
            <a:off x="403409" y="1714181"/>
            <a:ext cx="609685" cy="491814"/>
          </a:xfrm>
          <a:custGeom>
            <a:avLst/>
            <a:gdLst>
              <a:gd name="T0" fmla="*/ 88862 h 440259"/>
              <a:gd name="T1" fmla="*/ 88862 h 440259"/>
              <a:gd name="T2" fmla="*/ 278945 h 440259"/>
              <a:gd name="T3" fmla="*/ 278945 h 440259"/>
              <a:gd name="T4" fmla="*/ 278945 h 440259"/>
              <a:gd name="T5" fmla="*/ 278945 h 440259"/>
              <a:gd name="T6" fmla="*/ 278945 h 440259"/>
              <a:gd name="T7" fmla="*/ 278945 h 440259"/>
              <a:gd name="T8" fmla="*/ 278945 h 440259"/>
              <a:gd name="T9" fmla="*/ 278945 h 440259"/>
              <a:gd name="T10" fmla="*/ 278945 h 440259"/>
              <a:gd name="T11" fmla="*/ 278945 h 440259"/>
              <a:gd name="T12" fmla="*/ 278945 h 440259"/>
              <a:gd name="T13" fmla="*/ 278945 h 440259"/>
              <a:gd name="T14" fmla="*/ 278945 h 440259"/>
              <a:gd name="T15" fmla="*/ 278945 h 440259"/>
              <a:gd name="T16" fmla="*/ 278945 h 440259"/>
              <a:gd name="T17" fmla="*/ 278945 h 440259"/>
              <a:gd name="T18" fmla="*/ 278945 h 440259"/>
              <a:gd name="T19" fmla="*/ 278945 h 440259"/>
              <a:gd name="T20" fmla="*/ 278945 h 440259"/>
              <a:gd name="T21" fmla="*/ 278945 h 440259"/>
              <a:gd name="T22" fmla="*/ 278945 h 440259"/>
              <a:gd name="T23" fmla="*/ 278945 h 440259"/>
              <a:gd name="T24" fmla="*/ 278945 h 440259"/>
              <a:gd name="T25" fmla="*/ 278945 h 440259"/>
              <a:gd name="T26" fmla="*/ 278945 h 440259"/>
              <a:gd name="T27" fmla="*/ 278945 h 440259"/>
              <a:gd name="T28" fmla="*/ 278945 h 440259"/>
              <a:gd name="T29" fmla="*/ 278945 h 440259"/>
              <a:gd name="T30" fmla="*/ 278945 h 440259"/>
              <a:gd name="T31" fmla="*/ 278945 h 440259"/>
              <a:gd name="T32" fmla="*/ 278945 h 440259"/>
              <a:gd name="T33" fmla="*/ 278945 h 440259"/>
              <a:gd name="T34" fmla="*/ 278945 h 440259"/>
              <a:gd name="T35" fmla="*/ 278945 h 440259"/>
              <a:gd name="T36" fmla="*/ 278945 h 440259"/>
              <a:gd name="T37" fmla="*/ 278945 h 440259"/>
              <a:gd name="T38" fmla="*/ 278945 h 440259"/>
              <a:gd name="T39" fmla="*/ 278945 h 440259"/>
              <a:gd name="T40" fmla="*/ 278945 h 440259"/>
              <a:gd name="T41" fmla="*/ 278945 h 440259"/>
              <a:gd name="T42" fmla="*/ 278945 h 440259"/>
              <a:gd name="T43" fmla="*/ 278945 h 440259"/>
              <a:gd name="T44" fmla="*/ 278945 h 440259"/>
              <a:gd name="T45" fmla="*/ 278945 h 440259"/>
              <a:gd name="T46" fmla="*/ 278945 h 440259"/>
              <a:gd name="T47" fmla="*/ 278945 h 440259"/>
              <a:gd name="T48" fmla="*/ 278945 h 440259"/>
              <a:gd name="T49" fmla="*/ 278945 h 440259"/>
              <a:gd name="T50" fmla="*/ 278945 h 440259"/>
              <a:gd name="T51" fmla="*/ 278945 h 440259"/>
              <a:gd name="T52" fmla="*/ 278945 h 440259"/>
              <a:gd name="T53" fmla="*/ 278945 h 440259"/>
              <a:gd name="T54" fmla="*/ 278945 h 440259"/>
              <a:gd name="T55" fmla="*/ 278945 h 440259"/>
              <a:gd name="T56" fmla="*/ 278945 h 440259"/>
              <a:gd name="T57" fmla="*/ 278945 h 440259"/>
              <a:gd name="T58" fmla="*/ 278945 h 440259"/>
              <a:gd name="T59" fmla="*/ 278945 h 440259"/>
              <a:gd name="T60" fmla="*/ 278945 h 440259"/>
              <a:gd name="T61" fmla="*/ 278945 h 440259"/>
              <a:gd name="T62" fmla="*/ 278945 h 440259"/>
              <a:gd name="T63" fmla="*/ 278945 h 440259"/>
              <a:gd name="T64" fmla="*/ 278945 h 440259"/>
              <a:gd name="T65" fmla="*/ 278945 h 440259"/>
              <a:gd name="T66" fmla="*/ 278945 h 440259"/>
              <a:gd name="T67" fmla="*/ 278945 h 440259"/>
              <a:gd name="T68" fmla="*/ 278945 h 440259"/>
              <a:gd name="T69" fmla="*/ 278945 h 440259"/>
              <a:gd name="T70" fmla="*/ 278945 h 440259"/>
              <a:gd name="T71" fmla="*/ 278945 h 440259"/>
              <a:gd name="T72" fmla="*/ 278945 h 440259"/>
              <a:gd name="T73" fmla="*/ 278945 h 440259"/>
              <a:gd name="T74" fmla="*/ 278945 h 440259"/>
              <a:gd name="T75" fmla="*/ 278945 h 440259"/>
              <a:gd name="T76" fmla="*/ 278945 h 440259"/>
              <a:gd name="T77" fmla="*/ 278945 h 440259"/>
              <a:gd name="T78" fmla="*/ 278945 h 440259"/>
              <a:gd name="T79" fmla="*/ 278945 h 440259"/>
              <a:gd name="T80" fmla="*/ 278945 h 440259"/>
              <a:gd name="T81" fmla="*/ 278945 h 440259"/>
              <a:gd name="T82" fmla="*/ 278945 h 440259"/>
              <a:gd name="T83" fmla="*/ 278945 h 440259"/>
              <a:gd name="T84" fmla="*/ 278945 h 440259"/>
              <a:gd name="T85" fmla="*/ 278945 h 440259"/>
              <a:gd name="T86" fmla="*/ 278945 h 440259"/>
              <a:gd name="T87" fmla="*/ 278945 h 440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049" h="4887">
                <a:moveTo>
                  <a:pt x="5438" y="2316"/>
                </a:moveTo>
                <a:cubicBezTo>
                  <a:pt x="5167" y="2316"/>
                  <a:pt x="5058" y="2428"/>
                  <a:pt x="4970" y="2518"/>
                </a:cubicBezTo>
                <a:cubicBezTo>
                  <a:pt x="4939" y="2550"/>
                  <a:pt x="4911" y="2579"/>
                  <a:pt x="4878" y="2601"/>
                </a:cubicBezTo>
                <a:lnTo>
                  <a:pt x="4878" y="1453"/>
                </a:lnTo>
                <a:cubicBezTo>
                  <a:pt x="4878" y="1295"/>
                  <a:pt x="4750" y="1168"/>
                  <a:pt x="4593" y="1168"/>
                </a:cubicBezTo>
                <a:lnTo>
                  <a:pt x="3386" y="1168"/>
                </a:lnTo>
                <a:cubicBezTo>
                  <a:pt x="3408" y="1136"/>
                  <a:pt x="3437" y="1108"/>
                  <a:pt x="3468" y="1078"/>
                </a:cubicBezTo>
                <a:cubicBezTo>
                  <a:pt x="3558" y="990"/>
                  <a:pt x="3670" y="881"/>
                  <a:pt x="3670" y="611"/>
                </a:cubicBezTo>
                <a:cubicBezTo>
                  <a:pt x="3670" y="263"/>
                  <a:pt x="3390" y="0"/>
                  <a:pt x="3018" y="0"/>
                </a:cubicBezTo>
                <a:cubicBezTo>
                  <a:pt x="2647" y="0"/>
                  <a:pt x="2366" y="263"/>
                  <a:pt x="2366" y="611"/>
                </a:cubicBezTo>
                <a:cubicBezTo>
                  <a:pt x="2366" y="882"/>
                  <a:pt x="2479" y="991"/>
                  <a:pt x="2569" y="1079"/>
                </a:cubicBezTo>
                <a:cubicBezTo>
                  <a:pt x="2600" y="1109"/>
                  <a:pt x="2628" y="1136"/>
                  <a:pt x="2649" y="1168"/>
                </a:cubicBezTo>
                <a:lnTo>
                  <a:pt x="1443" y="1168"/>
                </a:lnTo>
                <a:cubicBezTo>
                  <a:pt x="1286" y="1168"/>
                  <a:pt x="1158" y="1295"/>
                  <a:pt x="1158" y="1453"/>
                </a:cubicBezTo>
                <a:lnTo>
                  <a:pt x="1158" y="2599"/>
                </a:lnTo>
                <a:cubicBezTo>
                  <a:pt x="1130" y="2578"/>
                  <a:pt x="1105" y="2551"/>
                  <a:pt x="1078" y="2524"/>
                </a:cubicBezTo>
                <a:cubicBezTo>
                  <a:pt x="990" y="2434"/>
                  <a:pt x="881" y="2322"/>
                  <a:pt x="611" y="2322"/>
                </a:cubicBezTo>
                <a:cubicBezTo>
                  <a:pt x="263" y="2322"/>
                  <a:pt x="0" y="2602"/>
                  <a:pt x="0" y="2974"/>
                </a:cubicBezTo>
                <a:cubicBezTo>
                  <a:pt x="0" y="3149"/>
                  <a:pt x="60" y="3312"/>
                  <a:pt x="169" y="3432"/>
                </a:cubicBezTo>
                <a:cubicBezTo>
                  <a:pt x="281" y="3557"/>
                  <a:pt x="438" y="3625"/>
                  <a:pt x="611" y="3626"/>
                </a:cubicBezTo>
                <a:cubicBezTo>
                  <a:pt x="882" y="3625"/>
                  <a:pt x="991" y="3513"/>
                  <a:pt x="1079" y="3423"/>
                </a:cubicBezTo>
                <a:cubicBezTo>
                  <a:pt x="1102" y="3400"/>
                  <a:pt x="1124" y="3377"/>
                  <a:pt x="1147" y="3358"/>
                </a:cubicBezTo>
                <a:lnTo>
                  <a:pt x="1158" y="3358"/>
                </a:lnTo>
                <a:lnTo>
                  <a:pt x="1158" y="4602"/>
                </a:lnTo>
                <a:cubicBezTo>
                  <a:pt x="1158" y="4678"/>
                  <a:pt x="1188" y="4749"/>
                  <a:pt x="1242" y="4803"/>
                </a:cubicBezTo>
                <a:cubicBezTo>
                  <a:pt x="1296" y="4857"/>
                  <a:pt x="1368" y="4887"/>
                  <a:pt x="1443" y="4887"/>
                </a:cubicBezTo>
                <a:lnTo>
                  <a:pt x="2715" y="4887"/>
                </a:lnTo>
                <a:cubicBezTo>
                  <a:pt x="2756" y="4887"/>
                  <a:pt x="2778" y="4865"/>
                  <a:pt x="2787" y="4852"/>
                </a:cubicBezTo>
                <a:cubicBezTo>
                  <a:pt x="2811" y="4818"/>
                  <a:pt x="2802" y="4777"/>
                  <a:pt x="2794" y="4756"/>
                </a:cubicBezTo>
                <a:cubicBezTo>
                  <a:pt x="2763" y="4670"/>
                  <a:pt x="2707" y="4615"/>
                  <a:pt x="2653" y="4562"/>
                </a:cubicBezTo>
                <a:cubicBezTo>
                  <a:pt x="2567" y="4479"/>
                  <a:pt x="2487" y="4400"/>
                  <a:pt x="2487" y="4180"/>
                </a:cubicBezTo>
                <a:cubicBezTo>
                  <a:pt x="2487" y="3896"/>
                  <a:pt x="2710" y="3689"/>
                  <a:pt x="3018" y="3689"/>
                </a:cubicBezTo>
                <a:cubicBezTo>
                  <a:pt x="3326" y="3689"/>
                  <a:pt x="3550" y="3896"/>
                  <a:pt x="3550" y="4180"/>
                </a:cubicBezTo>
                <a:cubicBezTo>
                  <a:pt x="3550" y="4401"/>
                  <a:pt x="3468" y="4483"/>
                  <a:pt x="3381" y="4571"/>
                </a:cubicBezTo>
                <a:cubicBezTo>
                  <a:pt x="3329" y="4623"/>
                  <a:pt x="3275" y="4677"/>
                  <a:pt x="3244" y="4759"/>
                </a:cubicBezTo>
                <a:cubicBezTo>
                  <a:pt x="3233" y="4786"/>
                  <a:pt x="3237" y="4817"/>
                  <a:pt x="3255" y="4843"/>
                </a:cubicBezTo>
                <a:cubicBezTo>
                  <a:pt x="3274" y="4871"/>
                  <a:pt x="3306" y="4887"/>
                  <a:pt x="3343" y="4887"/>
                </a:cubicBezTo>
                <a:lnTo>
                  <a:pt x="4593" y="4887"/>
                </a:lnTo>
                <a:cubicBezTo>
                  <a:pt x="4750" y="4887"/>
                  <a:pt x="4878" y="4759"/>
                  <a:pt x="4878" y="4602"/>
                </a:cubicBezTo>
                <a:lnTo>
                  <a:pt x="4878" y="3333"/>
                </a:lnTo>
                <a:cubicBezTo>
                  <a:pt x="4912" y="3355"/>
                  <a:pt x="4940" y="3385"/>
                  <a:pt x="4971" y="3417"/>
                </a:cubicBezTo>
                <a:cubicBezTo>
                  <a:pt x="5059" y="3507"/>
                  <a:pt x="5168" y="3619"/>
                  <a:pt x="5438" y="3619"/>
                </a:cubicBezTo>
                <a:cubicBezTo>
                  <a:pt x="5786" y="3619"/>
                  <a:pt x="6049" y="3339"/>
                  <a:pt x="6049" y="2967"/>
                </a:cubicBezTo>
                <a:cubicBezTo>
                  <a:pt x="6049" y="2596"/>
                  <a:pt x="5786" y="2316"/>
                  <a:pt x="5438" y="2316"/>
                </a:cubicBezTo>
                <a:close/>
              </a:path>
            </a:pathLst>
          </a:custGeom>
          <a:solidFill>
            <a:schemeClr val="bg1"/>
          </a:solidFill>
          <a:ln>
            <a:noFill/>
          </a:ln>
        </p:spPr>
        <p:txBody>
          <a:bodyPr/>
          <a:lstStyle/>
          <a:p>
            <a:endParaRPr lang="zh-CN" altLang="en-US" dirty="0"/>
          </a:p>
        </p:txBody>
      </p:sp>
      <p:sp>
        <p:nvSpPr>
          <p:cNvPr id="34" name="stats_150561">
            <a:extLst>
              <a:ext uri="{FF2B5EF4-FFF2-40B4-BE49-F238E27FC236}">
                <a16:creationId xmlns="" xmlns:a16="http://schemas.microsoft.com/office/drawing/2014/main" id="{972BE049-43E8-4E39-AD2F-ED8FC0A77310}"/>
              </a:ext>
            </a:extLst>
          </p:cNvPr>
          <p:cNvSpPr>
            <a:spLocks noChangeAspect="1"/>
          </p:cNvSpPr>
          <p:nvPr/>
        </p:nvSpPr>
        <p:spPr bwMode="auto">
          <a:xfrm>
            <a:off x="6854863" y="1714181"/>
            <a:ext cx="609685" cy="398808"/>
          </a:xfrm>
          <a:custGeom>
            <a:avLst/>
            <a:gdLst>
              <a:gd name="T0" fmla="*/ 2907 w 3311"/>
              <a:gd name="T1" fmla="*/ 0 h 2169"/>
              <a:gd name="T2" fmla="*/ 2503 w 3311"/>
              <a:gd name="T3" fmla="*/ 404 h 2169"/>
              <a:gd name="T4" fmla="*/ 2563 w 3311"/>
              <a:gd name="T5" fmla="*/ 616 h 2169"/>
              <a:gd name="T6" fmla="*/ 2175 w 3311"/>
              <a:gd name="T7" fmla="*/ 1061 h 2169"/>
              <a:gd name="T8" fmla="*/ 1999 w 3311"/>
              <a:gd name="T9" fmla="*/ 1021 h 2169"/>
              <a:gd name="T10" fmla="*/ 1776 w 3311"/>
              <a:gd name="T11" fmla="*/ 1088 h 2169"/>
              <a:gd name="T12" fmla="*/ 1565 w 3311"/>
              <a:gd name="T13" fmla="*/ 908 h 2169"/>
              <a:gd name="T14" fmla="*/ 1594 w 3311"/>
              <a:gd name="T15" fmla="*/ 756 h 2169"/>
              <a:gd name="T16" fmla="*/ 1190 w 3311"/>
              <a:gd name="T17" fmla="*/ 352 h 2169"/>
              <a:gd name="T18" fmla="*/ 786 w 3311"/>
              <a:gd name="T19" fmla="*/ 756 h 2169"/>
              <a:gd name="T20" fmla="*/ 856 w 3311"/>
              <a:gd name="T21" fmla="*/ 983 h 2169"/>
              <a:gd name="T22" fmla="*/ 545 w 3311"/>
              <a:gd name="T23" fmla="*/ 1386 h 2169"/>
              <a:gd name="T24" fmla="*/ 404 w 3311"/>
              <a:gd name="T25" fmla="*/ 1361 h 2169"/>
              <a:gd name="T26" fmla="*/ 0 w 3311"/>
              <a:gd name="T27" fmla="*/ 1765 h 2169"/>
              <a:gd name="T28" fmla="*/ 404 w 3311"/>
              <a:gd name="T29" fmla="*/ 2169 h 2169"/>
              <a:gd name="T30" fmla="*/ 808 w 3311"/>
              <a:gd name="T31" fmla="*/ 1765 h 2169"/>
              <a:gd name="T32" fmla="*/ 735 w 3311"/>
              <a:gd name="T33" fmla="*/ 1533 h 2169"/>
              <a:gd name="T34" fmla="*/ 1044 w 3311"/>
              <a:gd name="T35" fmla="*/ 1132 h 2169"/>
              <a:gd name="T36" fmla="*/ 1190 w 3311"/>
              <a:gd name="T37" fmla="*/ 1160 h 2169"/>
              <a:gd name="T38" fmla="*/ 1412 w 3311"/>
              <a:gd name="T39" fmla="*/ 1093 h 2169"/>
              <a:gd name="T40" fmla="*/ 1624 w 3311"/>
              <a:gd name="T41" fmla="*/ 1274 h 2169"/>
              <a:gd name="T42" fmla="*/ 1595 w 3311"/>
              <a:gd name="T43" fmla="*/ 1425 h 2169"/>
              <a:gd name="T44" fmla="*/ 1999 w 3311"/>
              <a:gd name="T45" fmla="*/ 1829 h 2169"/>
              <a:gd name="T46" fmla="*/ 2403 w 3311"/>
              <a:gd name="T47" fmla="*/ 1425 h 2169"/>
              <a:gd name="T48" fmla="*/ 2350 w 3311"/>
              <a:gd name="T49" fmla="*/ 1225 h 2169"/>
              <a:gd name="T50" fmla="*/ 2744 w 3311"/>
              <a:gd name="T51" fmla="*/ 773 h 2169"/>
              <a:gd name="T52" fmla="*/ 2907 w 3311"/>
              <a:gd name="T53" fmla="*/ 808 h 2169"/>
              <a:gd name="T54" fmla="*/ 3311 w 3311"/>
              <a:gd name="T55" fmla="*/ 404 h 2169"/>
              <a:gd name="T56" fmla="*/ 2907 w 3311"/>
              <a:gd name="T57" fmla="*/ 0 h 2169"/>
              <a:gd name="T58" fmla="*/ 2907 w 3311"/>
              <a:gd name="T59" fmla="*/ 568 h 2169"/>
              <a:gd name="T60" fmla="*/ 2743 w 3311"/>
              <a:gd name="T61" fmla="*/ 404 h 2169"/>
              <a:gd name="T62" fmla="*/ 2907 w 3311"/>
              <a:gd name="T63" fmla="*/ 240 h 2169"/>
              <a:gd name="T64" fmla="*/ 3071 w 3311"/>
              <a:gd name="T65" fmla="*/ 404 h 2169"/>
              <a:gd name="T66" fmla="*/ 2907 w 3311"/>
              <a:gd name="T67" fmla="*/ 568 h 2169"/>
              <a:gd name="T68" fmla="*/ 1999 w 3311"/>
              <a:gd name="T69" fmla="*/ 1589 h 2169"/>
              <a:gd name="T70" fmla="*/ 1835 w 3311"/>
              <a:gd name="T71" fmla="*/ 1425 h 2169"/>
              <a:gd name="T72" fmla="*/ 1999 w 3311"/>
              <a:gd name="T73" fmla="*/ 1261 h 2169"/>
              <a:gd name="T74" fmla="*/ 2163 w 3311"/>
              <a:gd name="T75" fmla="*/ 1425 h 2169"/>
              <a:gd name="T76" fmla="*/ 1999 w 3311"/>
              <a:gd name="T77" fmla="*/ 1589 h 2169"/>
              <a:gd name="T78" fmla="*/ 1190 w 3311"/>
              <a:gd name="T79" fmla="*/ 920 h 2169"/>
              <a:gd name="T80" fmla="*/ 1026 w 3311"/>
              <a:gd name="T81" fmla="*/ 756 h 2169"/>
              <a:gd name="T82" fmla="*/ 1190 w 3311"/>
              <a:gd name="T83" fmla="*/ 592 h 2169"/>
              <a:gd name="T84" fmla="*/ 1354 w 3311"/>
              <a:gd name="T85" fmla="*/ 756 h 2169"/>
              <a:gd name="T86" fmla="*/ 1190 w 3311"/>
              <a:gd name="T87" fmla="*/ 920 h 2169"/>
              <a:gd name="T88" fmla="*/ 568 w 3311"/>
              <a:gd name="T89" fmla="*/ 1765 h 2169"/>
              <a:gd name="T90" fmla="*/ 404 w 3311"/>
              <a:gd name="T91" fmla="*/ 1929 h 2169"/>
              <a:gd name="T92" fmla="*/ 240 w 3311"/>
              <a:gd name="T93" fmla="*/ 1765 h 2169"/>
              <a:gd name="T94" fmla="*/ 404 w 3311"/>
              <a:gd name="T95" fmla="*/ 1601 h 2169"/>
              <a:gd name="T96" fmla="*/ 568 w 3311"/>
              <a:gd name="T97" fmla="*/ 176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11" h="2169">
                <a:moveTo>
                  <a:pt x="2907" y="0"/>
                </a:moveTo>
                <a:cubicBezTo>
                  <a:pt x="2684" y="0"/>
                  <a:pt x="2503" y="181"/>
                  <a:pt x="2503" y="404"/>
                </a:cubicBezTo>
                <a:cubicBezTo>
                  <a:pt x="2503" y="481"/>
                  <a:pt x="2525" y="554"/>
                  <a:pt x="2563" y="616"/>
                </a:cubicBezTo>
                <a:lnTo>
                  <a:pt x="2175" y="1061"/>
                </a:lnTo>
                <a:cubicBezTo>
                  <a:pt x="2122" y="1036"/>
                  <a:pt x="2062" y="1021"/>
                  <a:pt x="1999" y="1021"/>
                </a:cubicBezTo>
                <a:cubicBezTo>
                  <a:pt x="1917" y="1021"/>
                  <a:pt x="1840" y="1046"/>
                  <a:pt x="1776" y="1088"/>
                </a:cubicBezTo>
                <a:lnTo>
                  <a:pt x="1565" y="908"/>
                </a:lnTo>
                <a:cubicBezTo>
                  <a:pt x="1584" y="861"/>
                  <a:pt x="1594" y="809"/>
                  <a:pt x="1594" y="756"/>
                </a:cubicBezTo>
                <a:cubicBezTo>
                  <a:pt x="1594" y="533"/>
                  <a:pt x="1413" y="352"/>
                  <a:pt x="1190" y="352"/>
                </a:cubicBezTo>
                <a:cubicBezTo>
                  <a:pt x="968" y="352"/>
                  <a:pt x="786" y="533"/>
                  <a:pt x="786" y="756"/>
                </a:cubicBezTo>
                <a:cubicBezTo>
                  <a:pt x="786" y="840"/>
                  <a:pt x="812" y="918"/>
                  <a:pt x="856" y="983"/>
                </a:cubicBezTo>
                <a:lnTo>
                  <a:pt x="545" y="1386"/>
                </a:lnTo>
                <a:cubicBezTo>
                  <a:pt x="501" y="1370"/>
                  <a:pt x="454" y="1361"/>
                  <a:pt x="404" y="1361"/>
                </a:cubicBezTo>
                <a:cubicBezTo>
                  <a:pt x="181" y="1361"/>
                  <a:pt x="0" y="1542"/>
                  <a:pt x="0" y="1765"/>
                </a:cubicBezTo>
                <a:cubicBezTo>
                  <a:pt x="0" y="1988"/>
                  <a:pt x="181" y="2169"/>
                  <a:pt x="404" y="2169"/>
                </a:cubicBezTo>
                <a:cubicBezTo>
                  <a:pt x="627" y="2169"/>
                  <a:pt x="808" y="1988"/>
                  <a:pt x="808" y="1765"/>
                </a:cubicBezTo>
                <a:cubicBezTo>
                  <a:pt x="808" y="1679"/>
                  <a:pt x="781" y="1599"/>
                  <a:pt x="735" y="1533"/>
                </a:cubicBezTo>
                <a:lnTo>
                  <a:pt x="1044" y="1132"/>
                </a:lnTo>
                <a:cubicBezTo>
                  <a:pt x="1090" y="1150"/>
                  <a:pt x="1139" y="1160"/>
                  <a:pt x="1190" y="1160"/>
                </a:cubicBezTo>
                <a:cubicBezTo>
                  <a:pt x="1272" y="1160"/>
                  <a:pt x="1349" y="1135"/>
                  <a:pt x="1412" y="1093"/>
                </a:cubicBezTo>
                <a:lnTo>
                  <a:pt x="1624" y="1274"/>
                </a:lnTo>
                <a:cubicBezTo>
                  <a:pt x="1606" y="1321"/>
                  <a:pt x="1595" y="1372"/>
                  <a:pt x="1595" y="1425"/>
                </a:cubicBezTo>
                <a:cubicBezTo>
                  <a:pt x="1595" y="1648"/>
                  <a:pt x="1776" y="1829"/>
                  <a:pt x="1999" y="1829"/>
                </a:cubicBezTo>
                <a:cubicBezTo>
                  <a:pt x="2222" y="1829"/>
                  <a:pt x="2403" y="1648"/>
                  <a:pt x="2403" y="1425"/>
                </a:cubicBezTo>
                <a:cubicBezTo>
                  <a:pt x="2403" y="1352"/>
                  <a:pt x="2384" y="1284"/>
                  <a:pt x="2350" y="1225"/>
                </a:cubicBezTo>
                <a:lnTo>
                  <a:pt x="2744" y="773"/>
                </a:lnTo>
                <a:cubicBezTo>
                  <a:pt x="2794" y="795"/>
                  <a:pt x="2849" y="808"/>
                  <a:pt x="2907" y="808"/>
                </a:cubicBezTo>
                <a:cubicBezTo>
                  <a:pt x="3130" y="808"/>
                  <a:pt x="3311" y="627"/>
                  <a:pt x="3311" y="404"/>
                </a:cubicBezTo>
                <a:cubicBezTo>
                  <a:pt x="3311" y="181"/>
                  <a:pt x="3130" y="0"/>
                  <a:pt x="2907" y="0"/>
                </a:cubicBezTo>
                <a:close/>
                <a:moveTo>
                  <a:pt x="2907" y="568"/>
                </a:moveTo>
                <a:cubicBezTo>
                  <a:pt x="2816" y="568"/>
                  <a:pt x="2743" y="494"/>
                  <a:pt x="2743" y="404"/>
                </a:cubicBezTo>
                <a:cubicBezTo>
                  <a:pt x="2743" y="313"/>
                  <a:pt x="2816" y="240"/>
                  <a:pt x="2907" y="240"/>
                </a:cubicBezTo>
                <a:cubicBezTo>
                  <a:pt x="2997" y="240"/>
                  <a:pt x="3071" y="313"/>
                  <a:pt x="3071" y="404"/>
                </a:cubicBezTo>
                <a:cubicBezTo>
                  <a:pt x="3071" y="494"/>
                  <a:pt x="2997" y="568"/>
                  <a:pt x="2907" y="568"/>
                </a:cubicBezTo>
                <a:close/>
                <a:moveTo>
                  <a:pt x="1999" y="1589"/>
                </a:moveTo>
                <a:cubicBezTo>
                  <a:pt x="1909" y="1589"/>
                  <a:pt x="1835" y="1516"/>
                  <a:pt x="1835" y="1425"/>
                </a:cubicBezTo>
                <a:cubicBezTo>
                  <a:pt x="1835" y="1335"/>
                  <a:pt x="1909" y="1261"/>
                  <a:pt x="1999" y="1261"/>
                </a:cubicBezTo>
                <a:cubicBezTo>
                  <a:pt x="2089" y="1261"/>
                  <a:pt x="2163" y="1335"/>
                  <a:pt x="2163" y="1425"/>
                </a:cubicBezTo>
                <a:cubicBezTo>
                  <a:pt x="2163" y="1516"/>
                  <a:pt x="2089" y="1589"/>
                  <a:pt x="1999" y="1589"/>
                </a:cubicBezTo>
                <a:close/>
                <a:moveTo>
                  <a:pt x="1190" y="920"/>
                </a:moveTo>
                <a:cubicBezTo>
                  <a:pt x="1100" y="920"/>
                  <a:pt x="1026" y="846"/>
                  <a:pt x="1026" y="756"/>
                </a:cubicBezTo>
                <a:cubicBezTo>
                  <a:pt x="1026" y="665"/>
                  <a:pt x="1100" y="592"/>
                  <a:pt x="1190" y="592"/>
                </a:cubicBezTo>
                <a:cubicBezTo>
                  <a:pt x="1281" y="592"/>
                  <a:pt x="1354" y="665"/>
                  <a:pt x="1354" y="756"/>
                </a:cubicBezTo>
                <a:cubicBezTo>
                  <a:pt x="1354" y="846"/>
                  <a:pt x="1281" y="920"/>
                  <a:pt x="1190" y="920"/>
                </a:cubicBezTo>
                <a:close/>
                <a:moveTo>
                  <a:pt x="568" y="1765"/>
                </a:moveTo>
                <a:cubicBezTo>
                  <a:pt x="568" y="1855"/>
                  <a:pt x="494" y="1929"/>
                  <a:pt x="404" y="1929"/>
                </a:cubicBezTo>
                <a:cubicBezTo>
                  <a:pt x="314" y="1929"/>
                  <a:pt x="240" y="1855"/>
                  <a:pt x="240" y="1765"/>
                </a:cubicBezTo>
                <a:cubicBezTo>
                  <a:pt x="240" y="1675"/>
                  <a:pt x="314" y="1601"/>
                  <a:pt x="404" y="1601"/>
                </a:cubicBezTo>
                <a:cubicBezTo>
                  <a:pt x="494" y="1601"/>
                  <a:pt x="568" y="1675"/>
                  <a:pt x="568" y="1765"/>
                </a:cubicBezTo>
                <a:close/>
              </a:path>
            </a:pathLst>
          </a:custGeom>
          <a:solidFill>
            <a:schemeClr val="bg1"/>
          </a:solidFill>
          <a:ln>
            <a:noFill/>
          </a:ln>
        </p:spPr>
        <p:txBody>
          <a:bodyPr/>
          <a:lstStyle/>
          <a:p>
            <a:endParaRPr lang="zh-CN" altLang="en-US" dirty="0"/>
          </a:p>
        </p:txBody>
      </p:sp>
      <p:sp>
        <p:nvSpPr>
          <p:cNvPr id="35" name="文本框 34">
            <a:extLst>
              <a:ext uri="{FF2B5EF4-FFF2-40B4-BE49-F238E27FC236}">
                <a16:creationId xmlns="" xmlns:a16="http://schemas.microsoft.com/office/drawing/2014/main" id="{BB197B71-BE09-4D97-BC9D-79AF98900245}"/>
              </a:ext>
            </a:extLst>
          </p:cNvPr>
          <p:cNvSpPr txBox="1"/>
          <p:nvPr/>
        </p:nvSpPr>
        <p:spPr>
          <a:xfrm>
            <a:off x="1356802" y="1732351"/>
            <a:ext cx="3585886"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400" b="1" smtClean="0">
                <a:solidFill>
                  <a:schemeClr val="accent2"/>
                </a:solidFill>
                <a:latin typeface="微软雅黑" panose="020B0503020204020204" pitchFamily="34" charset="-122"/>
                <a:ea typeface="微软雅黑" panose="020B0503020204020204" pitchFamily="34" charset="-122"/>
              </a:rPr>
              <a:t>单元测试定义</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 xmlns:a16="http://schemas.microsoft.com/office/drawing/2014/main" id="{BB197B71-BE09-4D97-BC9D-79AF98900245}"/>
              </a:ext>
            </a:extLst>
          </p:cNvPr>
          <p:cNvSpPr txBox="1"/>
          <p:nvPr/>
        </p:nvSpPr>
        <p:spPr>
          <a:xfrm>
            <a:off x="7808256" y="1651324"/>
            <a:ext cx="3585886"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schemeClr val="accent2"/>
                </a:solidFill>
                <a:latin typeface="微软雅黑" panose="020B0503020204020204" pitchFamily="34" charset="-122"/>
                <a:ea typeface="微软雅黑" panose="020B0503020204020204" pitchFamily="34" charset="-122"/>
              </a:rPr>
              <a:t>集成测试定义</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 xmlns:a16="http://schemas.microsoft.com/office/drawing/2014/main" id="{78D58F20-19BA-431A-A678-5778917B0E2D}"/>
              </a:ext>
            </a:extLst>
          </p:cNvPr>
          <p:cNvSpPr txBox="1"/>
          <p:nvPr/>
        </p:nvSpPr>
        <p:spPr>
          <a:xfrm>
            <a:off x="1356802" y="5203983"/>
            <a:ext cx="2942381" cy="400110"/>
          </a:xfrm>
          <a:prstGeom prst="rect">
            <a:avLst/>
          </a:prstGeom>
          <a:noFill/>
        </p:spPr>
        <p:txBody>
          <a:bodyPr wrap="square" rtlCol="0">
            <a:spAutoFit/>
          </a:bodyPr>
          <a:lstStyle/>
          <a:p>
            <a:pPr algn="l"/>
            <a:r>
              <a:rPr lang="zh-CN" altLang="en-US" sz="2000" b="1" dirty="0" smtClean="0">
                <a:solidFill>
                  <a:schemeClr val="accent4">
                    <a:lumMod val="60000"/>
                    <a:lumOff val="40000"/>
                  </a:schemeClr>
                </a:solidFill>
                <a:latin typeface="微软雅黑" panose="020B0503020204020204" pitchFamily="34" charset="-122"/>
                <a:ea typeface="微软雅黑" panose="020B0503020204020204" pitchFamily="34" charset="-122"/>
              </a:rPr>
              <a:t>对方法和函数测试</a:t>
            </a:r>
            <a:endParaRPr lang="zh-CN" altLang="en-US" sz="2000" b="1" dirty="0">
              <a:solidFill>
                <a:schemeClr val="accent4">
                  <a:lumMod val="60000"/>
                  <a:lumOff val="40000"/>
                </a:schemeClr>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 xmlns:a16="http://schemas.microsoft.com/office/drawing/2014/main" id="{78D58F20-19BA-431A-A678-5778917B0E2D}"/>
              </a:ext>
            </a:extLst>
          </p:cNvPr>
          <p:cNvSpPr txBox="1"/>
          <p:nvPr/>
        </p:nvSpPr>
        <p:spPr>
          <a:xfrm>
            <a:off x="7646945" y="5225666"/>
            <a:ext cx="3908507" cy="400110"/>
          </a:xfrm>
          <a:prstGeom prst="rect">
            <a:avLst/>
          </a:prstGeom>
          <a:noFill/>
        </p:spPr>
        <p:txBody>
          <a:bodyPr wrap="square" rtlCol="0">
            <a:spAutoFit/>
          </a:bodyPr>
          <a:lstStyle/>
          <a:p>
            <a:pPr algn="l"/>
            <a:r>
              <a:rPr lang="zh-CN" altLang="en-US" sz="2000" b="1" dirty="0" smtClean="0">
                <a:solidFill>
                  <a:schemeClr val="accent4">
                    <a:lumMod val="60000"/>
                    <a:lumOff val="40000"/>
                  </a:schemeClr>
                </a:solidFill>
                <a:latin typeface="微软雅黑" panose="020B0503020204020204" pitchFamily="34" charset="-122"/>
                <a:ea typeface="微软雅黑" panose="020B0503020204020204" pitchFamily="34" charset="-122"/>
              </a:rPr>
              <a:t>对系统模块之间的调用关系测试</a:t>
            </a:r>
            <a:endParaRPr lang="zh-CN" altLang="en-US" sz="2000" b="1" dirty="0">
              <a:solidFill>
                <a:schemeClr val="accent4">
                  <a:lumMod val="60000"/>
                  <a:lumOff val="40000"/>
                </a:schemeClr>
              </a:solidFill>
              <a:latin typeface="微软雅黑" panose="020B0503020204020204" pitchFamily="34" charset="-122"/>
              <a:ea typeface="微软雅黑" panose="020B0503020204020204" pitchFamily="34" charset="-122"/>
            </a:endParaRPr>
          </a:p>
        </p:txBody>
      </p:sp>
      <p:sp>
        <p:nvSpPr>
          <p:cNvPr id="41" name="brain_161058">
            <a:extLst>
              <a:ext uri="{FF2B5EF4-FFF2-40B4-BE49-F238E27FC236}">
                <a16:creationId xmlns="" xmlns:a16="http://schemas.microsoft.com/office/drawing/2014/main" id="{E0E06BF6-2054-4345-90AF-EACF11BF627C}"/>
              </a:ext>
            </a:extLst>
          </p:cNvPr>
          <p:cNvSpPr>
            <a:spLocks noChangeAspect="1"/>
          </p:cNvSpPr>
          <p:nvPr/>
        </p:nvSpPr>
        <p:spPr bwMode="auto">
          <a:xfrm>
            <a:off x="451618" y="5099196"/>
            <a:ext cx="509143"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05654" h="605507">
                <a:moveTo>
                  <a:pt x="354266" y="207136"/>
                </a:moveTo>
                <a:cubicBezTo>
                  <a:pt x="360935" y="207600"/>
                  <a:pt x="365752" y="213445"/>
                  <a:pt x="365196" y="220126"/>
                </a:cubicBezTo>
                <a:cubicBezTo>
                  <a:pt x="364270" y="231167"/>
                  <a:pt x="363714" y="242301"/>
                  <a:pt x="363251" y="253250"/>
                </a:cubicBezTo>
                <a:cubicBezTo>
                  <a:pt x="362788" y="259930"/>
                  <a:pt x="357415" y="265312"/>
                  <a:pt x="350746" y="265312"/>
                </a:cubicBezTo>
                <a:cubicBezTo>
                  <a:pt x="343983" y="265312"/>
                  <a:pt x="338796" y="259467"/>
                  <a:pt x="338796" y="252786"/>
                </a:cubicBezTo>
                <a:cubicBezTo>
                  <a:pt x="339259" y="241188"/>
                  <a:pt x="339815" y="229683"/>
                  <a:pt x="340741" y="218177"/>
                </a:cubicBezTo>
                <a:cubicBezTo>
                  <a:pt x="341297" y="211497"/>
                  <a:pt x="347596" y="206672"/>
                  <a:pt x="354266" y="207136"/>
                </a:cubicBezTo>
                <a:close/>
                <a:moveTo>
                  <a:pt x="402186" y="193790"/>
                </a:moveTo>
                <a:cubicBezTo>
                  <a:pt x="409440" y="192770"/>
                  <a:pt x="415671" y="198148"/>
                  <a:pt x="416136" y="205288"/>
                </a:cubicBezTo>
                <a:cubicBezTo>
                  <a:pt x="416136" y="211501"/>
                  <a:pt x="415299" y="227636"/>
                  <a:pt x="407952" y="236445"/>
                </a:cubicBezTo>
                <a:cubicBezTo>
                  <a:pt x="404046" y="242658"/>
                  <a:pt x="395490" y="244142"/>
                  <a:pt x="389631" y="239320"/>
                </a:cubicBezTo>
                <a:cubicBezTo>
                  <a:pt x="385260" y="234962"/>
                  <a:pt x="383958" y="228285"/>
                  <a:pt x="387306" y="223556"/>
                </a:cubicBezTo>
                <a:cubicBezTo>
                  <a:pt x="391770" y="219291"/>
                  <a:pt x="391584" y="210574"/>
                  <a:pt x="391584" y="206772"/>
                </a:cubicBezTo>
                <a:cubicBezTo>
                  <a:pt x="391119" y="200003"/>
                  <a:pt x="395955" y="194810"/>
                  <a:pt x="402186" y="193790"/>
                </a:cubicBezTo>
                <a:close/>
                <a:moveTo>
                  <a:pt x="307469" y="138578"/>
                </a:moveTo>
                <a:cubicBezTo>
                  <a:pt x="314610" y="140061"/>
                  <a:pt x="318968" y="147757"/>
                  <a:pt x="316093" y="154248"/>
                </a:cubicBezTo>
                <a:cubicBezTo>
                  <a:pt x="310808" y="167229"/>
                  <a:pt x="303111" y="178263"/>
                  <a:pt x="295414" y="188370"/>
                </a:cubicBezTo>
                <a:cubicBezTo>
                  <a:pt x="291149" y="193748"/>
                  <a:pt x="283452" y="194675"/>
                  <a:pt x="278166" y="190410"/>
                </a:cubicBezTo>
                <a:cubicBezTo>
                  <a:pt x="272788" y="186515"/>
                  <a:pt x="272324" y="178912"/>
                  <a:pt x="276126" y="173534"/>
                </a:cubicBezTo>
                <a:cubicBezTo>
                  <a:pt x="282988" y="164911"/>
                  <a:pt x="289665" y="155917"/>
                  <a:pt x="293467" y="145717"/>
                </a:cubicBezTo>
                <a:cubicBezTo>
                  <a:pt x="295971" y="140061"/>
                  <a:pt x="301627" y="137094"/>
                  <a:pt x="307469" y="138578"/>
                </a:cubicBezTo>
                <a:close/>
                <a:moveTo>
                  <a:pt x="355370" y="117340"/>
                </a:moveTo>
                <a:cubicBezTo>
                  <a:pt x="362158" y="114372"/>
                  <a:pt x="370062" y="118267"/>
                  <a:pt x="371456" y="125500"/>
                </a:cubicBezTo>
                <a:cubicBezTo>
                  <a:pt x="374432" y="139225"/>
                  <a:pt x="374432" y="152671"/>
                  <a:pt x="373781" y="165283"/>
                </a:cubicBezTo>
                <a:cubicBezTo>
                  <a:pt x="373316" y="172053"/>
                  <a:pt x="367458" y="177246"/>
                  <a:pt x="360670" y="176690"/>
                </a:cubicBezTo>
                <a:cubicBezTo>
                  <a:pt x="354068" y="176504"/>
                  <a:pt x="349419" y="170476"/>
                  <a:pt x="349512" y="163892"/>
                </a:cubicBezTo>
                <a:cubicBezTo>
                  <a:pt x="350162" y="152950"/>
                  <a:pt x="350534" y="141636"/>
                  <a:pt x="347931" y="131157"/>
                </a:cubicBezTo>
                <a:cubicBezTo>
                  <a:pt x="346629" y="124944"/>
                  <a:pt x="349791" y="119380"/>
                  <a:pt x="355370" y="117340"/>
                </a:cubicBezTo>
                <a:close/>
                <a:moveTo>
                  <a:pt x="220184" y="98275"/>
                </a:moveTo>
                <a:cubicBezTo>
                  <a:pt x="226590" y="98553"/>
                  <a:pt x="231325" y="104579"/>
                  <a:pt x="231046" y="111160"/>
                </a:cubicBezTo>
                <a:cubicBezTo>
                  <a:pt x="226962" y="122563"/>
                  <a:pt x="222134" y="139805"/>
                  <a:pt x="224641" y="150372"/>
                </a:cubicBezTo>
                <a:cubicBezTo>
                  <a:pt x="225848" y="156491"/>
                  <a:pt x="222598" y="162053"/>
                  <a:pt x="217028" y="164092"/>
                </a:cubicBezTo>
                <a:cubicBezTo>
                  <a:pt x="210344" y="166873"/>
                  <a:pt x="202452" y="162794"/>
                  <a:pt x="200967" y="155749"/>
                </a:cubicBezTo>
                <a:cubicBezTo>
                  <a:pt x="198089" y="142029"/>
                  <a:pt x="203288" y="122006"/>
                  <a:pt x="206816" y="109585"/>
                </a:cubicBezTo>
                <a:cubicBezTo>
                  <a:pt x="207558" y="102725"/>
                  <a:pt x="213314" y="97719"/>
                  <a:pt x="220184" y="98275"/>
                </a:cubicBezTo>
                <a:close/>
                <a:moveTo>
                  <a:pt x="275161" y="75104"/>
                </a:moveTo>
                <a:cubicBezTo>
                  <a:pt x="282042" y="72880"/>
                  <a:pt x="289667" y="77328"/>
                  <a:pt x="290504" y="84463"/>
                </a:cubicBezTo>
                <a:cubicBezTo>
                  <a:pt x="292364" y="98270"/>
                  <a:pt x="291248" y="111613"/>
                  <a:pt x="289481" y="124215"/>
                </a:cubicBezTo>
                <a:cubicBezTo>
                  <a:pt x="288366" y="131073"/>
                  <a:pt x="282042" y="135613"/>
                  <a:pt x="275347" y="134501"/>
                </a:cubicBezTo>
                <a:cubicBezTo>
                  <a:pt x="268838" y="133852"/>
                  <a:pt x="264561" y="127366"/>
                  <a:pt x="265305" y="120880"/>
                </a:cubicBezTo>
                <a:cubicBezTo>
                  <a:pt x="266979" y="110038"/>
                  <a:pt x="268187" y="98826"/>
                  <a:pt x="266607" y="88169"/>
                </a:cubicBezTo>
                <a:cubicBezTo>
                  <a:pt x="265863" y="81961"/>
                  <a:pt x="269396" y="76679"/>
                  <a:pt x="275161" y="75104"/>
                </a:cubicBezTo>
                <a:close/>
                <a:moveTo>
                  <a:pt x="300821" y="1"/>
                </a:moveTo>
                <a:cubicBezTo>
                  <a:pt x="324066" y="-80"/>
                  <a:pt x="347137" y="2539"/>
                  <a:pt x="369512" y="9538"/>
                </a:cubicBezTo>
                <a:cubicBezTo>
                  <a:pt x="438772" y="31137"/>
                  <a:pt x="490670" y="96398"/>
                  <a:pt x="502647" y="168333"/>
                </a:cubicBezTo>
                <a:cubicBezTo>
                  <a:pt x="514716" y="239805"/>
                  <a:pt x="489649" y="315170"/>
                  <a:pt x="442021" y="370419"/>
                </a:cubicBezTo>
                <a:cubicBezTo>
                  <a:pt x="430509" y="383954"/>
                  <a:pt x="399036" y="411022"/>
                  <a:pt x="397365" y="470350"/>
                </a:cubicBezTo>
                <a:cubicBezTo>
                  <a:pt x="393001" y="514939"/>
                  <a:pt x="389195" y="560547"/>
                  <a:pt x="397829" y="604209"/>
                </a:cubicBezTo>
                <a:lnTo>
                  <a:pt x="337761" y="604209"/>
                </a:lnTo>
                <a:lnTo>
                  <a:pt x="337761" y="381080"/>
                </a:lnTo>
                <a:cubicBezTo>
                  <a:pt x="337761" y="372459"/>
                  <a:pt x="342588" y="364301"/>
                  <a:pt x="350294" y="359944"/>
                </a:cubicBezTo>
                <a:cubicBezTo>
                  <a:pt x="375825" y="345576"/>
                  <a:pt x="401264" y="329817"/>
                  <a:pt x="420482" y="307661"/>
                </a:cubicBezTo>
                <a:cubicBezTo>
                  <a:pt x="458454" y="262146"/>
                  <a:pt x="457711" y="195772"/>
                  <a:pt x="433944" y="141635"/>
                </a:cubicBezTo>
                <a:cubicBezTo>
                  <a:pt x="400893" y="66178"/>
                  <a:pt x="278528" y="5830"/>
                  <a:pt x="180673" y="86386"/>
                </a:cubicBezTo>
                <a:cubicBezTo>
                  <a:pt x="150871" y="110859"/>
                  <a:pt x="131189" y="148681"/>
                  <a:pt x="134067" y="187151"/>
                </a:cubicBezTo>
                <a:cubicBezTo>
                  <a:pt x="134531" y="192806"/>
                  <a:pt x="133510" y="207174"/>
                  <a:pt x="153749" y="213942"/>
                </a:cubicBezTo>
                <a:cubicBezTo>
                  <a:pt x="317150" y="198924"/>
                  <a:pt x="302759" y="277719"/>
                  <a:pt x="306102" y="310350"/>
                </a:cubicBezTo>
                <a:cubicBezTo>
                  <a:pt x="314272" y="388125"/>
                  <a:pt x="316221" y="527824"/>
                  <a:pt x="314736" y="605507"/>
                </a:cubicBezTo>
                <a:lnTo>
                  <a:pt x="182066" y="605507"/>
                </a:lnTo>
                <a:cubicBezTo>
                  <a:pt x="184944" y="578717"/>
                  <a:pt x="183180" y="506781"/>
                  <a:pt x="157091" y="490837"/>
                </a:cubicBezTo>
                <a:cubicBezTo>
                  <a:pt x="139730" y="478322"/>
                  <a:pt x="116706" y="485646"/>
                  <a:pt x="95538" y="488519"/>
                </a:cubicBezTo>
                <a:cubicBezTo>
                  <a:pt x="74370" y="491300"/>
                  <a:pt x="46982" y="483143"/>
                  <a:pt x="46053" y="462007"/>
                </a:cubicBezTo>
                <a:cubicBezTo>
                  <a:pt x="45125" y="445228"/>
                  <a:pt x="62858" y="427059"/>
                  <a:pt x="51809" y="414545"/>
                </a:cubicBezTo>
                <a:cubicBezTo>
                  <a:pt x="48003" y="410280"/>
                  <a:pt x="41690" y="408426"/>
                  <a:pt x="38812" y="403050"/>
                </a:cubicBezTo>
                <a:cubicBezTo>
                  <a:pt x="33056" y="391926"/>
                  <a:pt x="49024" y="381451"/>
                  <a:pt x="51345" y="368936"/>
                </a:cubicBezTo>
                <a:cubicBezTo>
                  <a:pt x="56637" y="341126"/>
                  <a:pt x="-553" y="337325"/>
                  <a:pt x="4" y="309515"/>
                </a:cubicBezTo>
                <a:cubicBezTo>
                  <a:pt x="468" y="295147"/>
                  <a:pt x="64343" y="265390"/>
                  <a:pt x="64343" y="191508"/>
                </a:cubicBezTo>
                <a:cubicBezTo>
                  <a:pt x="64343" y="159248"/>
                  <a:pt x="65736" y="125691"/>
                  <a:pt x="78733" y="95934"/>
                </a:cubicBezTo>
                <a:cubicBezTo>
                  <a:pt x="103244" y="39851"/>
                  <a:pt x="170553" y="16861"/>
                  <a:pt x="231086" y="6664"/>
                </a:cubicBezTo>
                <a:cubicBezTo>
                  <a:pt x="254157" y="2864"/>
                  <a:pt x="277576" y="83"/>
                  <a:pt x="300821" y="1"/>
                </a:cubicBezTo>
                <a:close/>
              </a:path>
            </a:pathLst>
          </a:custGeom>
          <a:solidFill>
            <a:schemeClr val="bg1"/>
          </a:solidFill>
          <a:ln>
            <a:noFill/>
          </a:ln>
        </p:spPr>
        <p:txBody>
          <a:bodyPr/>
          <a:lstStyle/>
          <a:p>
            <a:r>
              <a:rPr lang="en-US" altLang="zh-CN" dirty="0" smtClean="0"/>
              <a:t>c</a:t>
            </a:r>
            <a:endParaRPr lang="zh-CN" altLang="en-US" dirty="0"/>
          </a:p>
        </p:txBody>
      </p:sp>
      <p:sp>
        <p:nvSpPr>
          <p:cNvPr id="43" name="brain_161058">
            <a:extLst>
              <a:ext uri="{FF2B5EF4-FFF2-40B4-BE49-F238E27FC236}">
                <a16:creationId xmlns="" xmlns:a16="http://schemas.microsoft.com/office/drawing/2014/main" id="{E0E06BF6-2054-4345-90AF-EACF11BF627C}"/>
              </a:ext>
            </a:extLst>
          </p:cNvPr>
          <p:cNvSpPr>
            <a:spLocks noChangeAspect="1"/>
          </p:cNvSpPr>
          <p:nvPr/>
        </p:nvSpPr>
        <p:spPr bwMode="auto">
          <a:xfrm>
            <a:off x="6854863" y="5099196"/>
            <a:ext cx="509143"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05654" h="605507">
                <a:moveTo>
                  <a:pt x="354266" y="207136"/>
                </a:moveTo>
                <a:cubicBezTo>
                  <a:pt x="360935" y="207600"/>
                  <a:pt x="365752" y="213445"/>
                  <a:pt x="365196" y="220126"/>
                </a:cubicBezTo>
                <a:cubicBezTo>
                  <a:pt x="364270" y="231167"/>
                  <a:pt x="363714" y="242301"/>
                  <a:pt x="363251" y="253250"/>
                </a:cubicBezTo>
                <a:cubicBezTo>
                  <a:pt x="362788" y="259930"/>
                  <a:pt x="357415" y="265312"/>
                  <a:pt x="350746" y="265312"/>
                </a:cubicBezTo>
                <a:cubicBezTo>
                  <a:pt x="343983" y="265312"/>
                  <a:pt x="338796" y="259467"/>
                  <a:pt x="338796" y="252786"/>
                </a:cubicBezTo>
                <a:cubicBezTo>
                  <a:pt x="339259" y="241188"/>
                  <a:pt x="339815" y="229683"/>
                  <a:pt x="340741" y="218177"/>
                </a:cubicBezTo>
                <a:cubicBezTo>
                  <a:pt x="341297" y="211497"/>
                  <a:pt x="347596" y="206672"/>
                  <a:pt x="354266" y="207136"/>
                </a:cubicBezTo>
                <a:close/>
                <a:moveTo>
                  <a:pt x="402186" y="193790"/>
                </a:moveTo>
                <a:cubicBezTo>
                  <a:pt x="409440" y="192770"/>
                  <a:pt x="415671" y="198148"/>
                  <a:pt x="416136" y="205288"/>
                </a:cubicBezTo>
                <a:cubicBezTo>
                  <a:pt x="416136" y="211501"/>
                  <a:pt x="415299" y="227636"/>
                  <a:pt x="407952" y="236445"/>
                </a:cubicBezTo>
                <a:cubicBezTo>
                  <a:pt x="404046" y="242658"/>
                  <a:pt x="395490" y="244142"/>
                  <a:pt x="389631" y="239320"/>
                </a:cubicBezTo>
                <a:cubicBezTo>
                  <a:pt x="385260" y="234962"/>
                  <a:pt x="383958" y="228285"/>
                  <a:pt x="387306" y="223556"/>
                </a:cubicBezTo>
                <a:cubicBezTo>
                  <a:pt x="391770" y="219291"/>
                  <a:pt x="391584" y="210574"/>
                  <a:pt x="391584" y="206772"/>
                </a:cubicBezTo>
                <a:cubicBezTo>
                  <a:pt x="391119" y="200003"/>
                  <a:pt x="395955" y="194810"/>
                  <a:pt x="402186" y="193790"/>
                </a:cubicBezTo>
                <a:close/>
                <a:moveTo>
                  <a:pt x="307469" y="138578"/>
                </a:moveTo>
                <a:cubicBezTo>
                  <a:pt x="314610" y="140061"/>
                  <a:pt x="318968" y="147757"/>
                  <a:pt x="316093" y="154248"/>
                </a:cubicBezTo>
                <a:cubicBezTo>
                  <a:pt x="310808" y="167229"/>
                  <a:pt x="303111" y="178263"/>
                  <a:pt x="295414" y="188370"/>
                </a:cubicBezTo>
                <a:cubicBezTo>
                  <a:pt x="291149" y="193748"/>
                  <a:pt x="283452" y="194675"/>
                  <a:pt x="278166" y="190410"/>
                </a:cubicBezTo>
                <a:cubicBezTo>
                  <a:pt x="272788" y="186515"/>
                  <a:pt x="272324" y="178912"/>
                  <a:pt x="276126" y="173534"/>
                </a:cubicBezTo>
                <a:cubicBezTo>
                  <a:pt x="282988" y="164911"/>
                  <a:pt x="289665" y="155917"/>
                  <a:pt x="293467" y="145717"/>
                </a:cubicBezTo>
                <a:cubicBezTo>
                  <a:pt x="295971" y="140061"/>
                  <a:pt x="301627" y="137094"/>
                  <a:pt x="307469" y="138578"/>
                </a:cubicBezTo>
                <a:close/>
                <a:moveTo>
                  <a:pt x="355370" y="117340"/>
                </a:moveTo>
                <a:cubicBezTo>
                  <a:pt x="362158" y="114372"/>
                  <a:pt x="370062" y="118267"/>
                  <a:pt x="371456" y="125500"/>
                </a:cubicBezTo>
                <a:cubicBezTo>
                  <a:pt x="374432" y="139225"/>
                  <a:pt x="374432" y="152671"/>
                  <a:pt x="373781" y="165283"/>
                </a:cubicBezTo>
                <a:cubicBezTo>
                  <a:pt x="373316" y="172053"/>
                  <a:pt x="367458" y="177246"/>
                  <a:pt x="360670" y="176690"/>
                </a:cubicBezTo>
                <a:cubicBezTo>
                  <a:pt x="354068" y="176504"/>
                  <a:pt x="349419" y="170476"/>
                  <a:pt x="349512" y="163892"/>
                </a:cubicBezTo>
                <a:cubicBezTo>
                  <a:pt x="350162" y="152950"/>
                  <a:pt x="350534" y="141636"/>
                  <a:pt x="347931" y="131157"/>
                </a:cubicBezTo>
                <a:cubicBezTo>
                  <a:pt x="346629" y="124944"/>
                  <a:pt x="349791" y="119380"/>
                  <a:pt x="355370" y="117340"/>
                </a:cubicBezTo>
                <a:close/>
                <a:moveTo>
                  <a:pt x="220184" y="98275"/>
                </a:moveTo>
                <a:cubicBezTo>
                  <a:pt x="226590" y="98553"/>
                  <a:pt x="231325" y="104579"/>
                  <a:pt x="231046" y="111160"/>
                </a:cubicBezTo>
                <a:cubicBezTo>
                  <a:pt x="226962" y="122563"/>
                  <a:pt x="222134" y="139805"/>
                  <a:pt x="224641" y="150372"/>
                </a:cubicBezTo>
                <a:cubicBezTo>
                  <a:pt x="225848" y="156491"/>
                  <a:pt x="222598" y="162053"/>
                  <a:pt x="217028" y="164092"/>
                </a:cubicBezTo>
                <a:cubicBezTo>
                  <a:pt x="210344" y="166873"/>
                  <a:pt x="202452" y="162794"/>
                  <a:pt x="200967" y="155749"/>
                </a:cubicBezTo>
                <a:cubicBezTo>
                  <a:pt x="198089" y="142029"/>
                  <a:pt x="203288" y="122006"/>
                  <a:pt x="206816" y="109585"/>
                </a:cubicBezTo>
                <a:cubicBezTo>
                  <a:pt x="207558" y="102725"/>
                  <a:pt x="213314" y="97719"/>
                  <a:pt x="220184" y="98275"/>
                </a:cubicBezTo>
                <a:close/>
                <a:moveTo>
                  <a:pt x="275161" y="75104"/>
                </a:moveTo>
                <a:cubicBezTo>
                  <a:pt x="282042" y="72880"/>
                  <a:pt x="289667" y="77328"/>
                  <a:pt x="290504" y="84463"/>
                </a:cubicBezTo>
                <a:cubicBezTo>
                  <a:pt x="292364" y="98270"/>
                  <a:pt x="291248" y="111613"/>
                  <a:pt x="289481" y="124215"/>
                </a:cubicBezTo>
                <a:cubicBezTo>
                  <a:pt x="288366" y="131073"/>
                  <a:pt x="282042" y="135613"/>
                  <a:pt x="275347" y="134501"/>
                </a:cubicBezTo>
                <a:cubicBezTo>
                  <a:pt x="268838" y="133852"/>
                  <a:pt x="264561" y="127366"/>
                  <a:pt x="265305" y="120880"/>
                </a:cubicBezTo>
                <a:cubicBezTo>
                  <a:pt x="266979" y="110038"/>
                  <a:pt x="268187" y="98826"/>
                  <a:pt x="266607" y="88169"/>
                </a:cubicBezTo>
                <a:cubicBezTo>
                  <a:pt x="265863" y="81961"/>
                  <a:pt x="269396" y="76679"/>
                  <a:pt x="275161" y="75104"/>
                </a:cubicBezTo>
                <a:close/>
                <a:moveTo>
                  <a:pt x="300821" y="1"/>
                </a:moveTo>
                <a:cubicBezTo>
                  <a:pt x="324066" y="-80"/>
                  <a:pt x="347137" y="2539"/>
                  <a:pt x="369512" y="9538"/>
                </a:cubicBezTo>
                <a:cubicBezTo>
                  <a:pt x="438772" y="31137"/>
                  <a:pt x="490670" y="96398"/>
                  <a:pt x="502647" y="168333"/>
                </a:cubicBezTo>
                <a:cubicBezTo>
                  <a:pt x="514716" y="239805"/>
                  <a:pt x="489649" y="315170"/>
                  <a:pt x="442021" y="370419"/>
                </a:cubicBezTo>
                <a:cubicBezTo>
                  <a:pt x="430509" y="383954"/>
                  <a:pt x="399036" y="411022"/>
                  <a:pt x="397365" y="470350"/>
                </a:cubicBezTo>
                <a:cubicBezTo>
                  <a:pt x="393001" y="514939"/>
                  <a:pt x="389195" y="560547"/>
                  <a:pt x="397829" y="604209"/>
                </a:cubicBezTo>
                <a:lnTo>
                  <a:pt x="337761" y="604209"/>
                </a:lnTo>
                <a:lnTo>
                  <a:pt x="337761" y="381080"/>
                </a:lnTo>
                <a:cubicBezTo>
                  <a:pt x="337761" y="372459"/>
                  <a:pt x="342588" y="364301"/>
                  <a:pt x="350294" y="359944"/>
                </a:cubicBezTo>
                <a:cubicBezTo>
                  <a:pt x="375825" y="345576"/>
                  <a:pt x="401264" y="329817"/>
                  <a:pt x="420482" y="307661"/>
                </a:cubicBezTo>
                <a:cubicBezTo>
                  <a:pt x="458454" y="262146"/>
                  <a:pt x="457711" y="195772"/>
                  <a:pt x="433944" y="141635"/>
                </a:cubicBezTo>
                <a:cubicBezTo>
                  <a:pt x="400893" y="66178"/>
                  <a:pt x="278528" y="5830"/>
                  <a:pt x="180673" y="86386"/>
                </a:cubicBezTo>
                <a:cubicBezTo>
                  <a:pt x="150871" y="110859"/>
                  <a:pt x="131189" y="148681"/>
                  <a:pt x="134067" y="187151"/>
                </a:cubicBezTo>
                <a:cubicBezTo>
                  <a:pt x="134531" y="192806"/>
                  <a:pt x="133510" y="207174"/>
                  <a:pt x="153749" y="213942"/>
                </a:cubicBezTo>
                <a:cubicBezTo>
                  <a:pt x="317150" y="198924"/>
                  <a:pt x="302759" y="277719"/>
                  <a:pt x="306102" y="310350"/>
                </a:cubicBezTo>
                <a:cubicBezTo>
                  <a:pt x="314272" y="388125"/>
                  <a:pt x="316221" y="527824"/>
                  <a:pt x="314736" y="605507"/>
                </a:cubicBezTo>
                <a:lnTo>
                  <a:pt x="182066" y="605507"/>
                </a:lnTo>
                <a:cubicBezTo>
                  <a:pt x="184944" y="578717"/>
                  <a:pt x="183180" y="506781"/>
                  <a:pt x="157091" y="490837"/>
                </a:cubicBezTo>
                <a:cubicBezTo>
                  <a:pt x="139730" y="478322"/>
                  <a:pt x="116706" y="485646"/>
                  <a:pt x="95538" y="488519"/>
                </a:cubicBezTo>
                <a:cubicBezTo>
                  <a:pt x="74370" y="491300"/>
                  <a:pt x="46982" y="483143"/>
                  <a:pt x="46053" y="462007"/>
                </a:cubicBezTo>
                <a:cubicBezTo>
                  <a:pt x="45125" y="445228"/>
                  <a:pt x="62858" y="427059"/>
                  <a:pt x="51809" y="414545"/>
                </a:cubicBezTo>
                <a:cubicBezTo>
                  <a:pt x="48003" y="410280"/>
                  <a:pt x="41690" y="408426"/>
                  <a:pt x="38812" y="403050"/>
                </a:cubicBezTo>
                <a:cubicBezTo>
                  <a:pt x="33056" y="391926"/>
                  <a:pt x="49024" y="381451"/>
                  <a:pt x="51345" y="368936"/>
                </a:cubicBezTo>
                <a:cubicBezTo>
                  <a:pt x="56637" y="341126"/>
                  <a:pt x="-553" y="337325"/>
                  <a:pt x="4" y="309515"/>
                </a:cubicBezTo>
                <a:cubicBezTo>
                  <a:pt x="468" y="295147"/>
                  <a:pt x="64343" y="265390"/>
                  <a:pt x="64343" y="191508"/>
                </a:cubicBezTo>
                <a:cubicBezTo>
                  <a:pt x="64343" y="159248"/>
                  <a:pt x="65736" y="125691"/>
                  <a:pt x="78733" y="95934"/>
                </a:cubicBezTo>
                <a:cubicBezTo>
                  <a:pt x="103244" y="39851"/>
                  <a:pt x="170553" y="16861"/>
                  <a:pt x="231086" y="6664"/>
                </a:cubicBezTo>
                <a:cubicBezTo>
                  <a:pt x="254157" y="2864"/>
                  <a:pt x="277576" y="83"/>
                  <a:pt x="300821" y="1"/>
                </a:cubicBezTo>
                <a:close/>
              </a:path>
            </a:pathLst>
          </a:custGeom>
          <a:solidFill>
            <a:schemeClr val="bg1"/>
          </a:solidFill>
          <a:ln>
            <a:noFill/>
          </a:ln>
        </p:spPr>
        <p:txBody>
          <a:bodyPr/>
          <a:lstStyle/>
          <a:p>
            <a:r>
              <a:rPr lang="en-US" altLang="zh-CN" dirty="0" smtClean="0"/>
              <a:t>c</a:t>
            </a:r>
            <a:endParaRPr lang="zh-CN" altLang="en-US" dirty="0"/>
          </a:p>
        </p:txBody>
      </p:sp>
    </p:spTree>
    <p:extLst>
      <p:ext uri="{BB962C8B-B14F-4D97-AF65-F5344CB8AC3E}">
        <p14:creationId xmlns:p14="http://schemas.microsoft.com/office/powerpoint/2010/main" val="2478246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27" name="文本框 26">
            <a:extLst>
              <a:ext uri="{FF2B5EF4-FFF2-40B4-BE49-F238E27FC236}">
                <a16:creationId xmlns="" xmlns:a16="http://schemas.microsoft.com/office/drawing/2014/main" id="{BB197B71-BE09-4D97-BC9D-79AF98900245}"/>
              </a:ext>
            </a:extLst>
          </p:cNvPr>
          <p:cNvSpPr txBox="1"/>
          <p:nvPr/>
        </p:nvSpPr>
        <p:spPr>
          <a:xfrm>
            <a:off x="403410" y="362924"/>
            <a:ext cx="5822578"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dirty="0" smtClean="0">
                <a:solidFill>
                  <a:srgbClr val="00B0F0"/>
                </a:solidFill>
                <a:latin typeface="微软雅黑" panose="020B0503020204020204" pitchFamily="34" charset="-122"/>
                <a:ea typeface="微软雅黑" panose="020B0503020204020204" pitchFamily="34" charset="-122"/>
              </a:rPr>
              <a:t>微服务架构的单元测试的挑战</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 xmlns:a16="http://schemas.microsoft.com/office/drawing/2014/main" id="{BB197B71-BE09-4D97-BC9D-79AF98900245}"/>
              </a:ext>
            </a:extLst>
          </p:cNvPr>
          <p:cNvSpPr txBox="1"/>
          <p:nvPr/>
        </p:nvSpPr>
        <p:spPr>
          <a:xfrm>
            <a:off x="765132" y="1450583"/>
            <a:ext cx="3585886" cy="461665"/>
          </a:xfrm>
          <a:prstGeom prst="rect">
            <a:avLst/>
          </a:prstGeom>
          <a:noFill/>
        </p:spPr>
        <p:txBody>
          <a:bodyPr wrap="square" rtlCol="0">
            <a:spAutoFit/>
          </a:bodyPr>
          <a:lstStyle/>
          <a:p>
            <a:pPr marL="342900" marR="0" lvl="0" indent="-342900" defTabSz="914400" rtl="0" eaLnBrk="1" fontAlgn="auto" latinLnBrk="0" hangingPunct="1">
              <a:lnSpc>
                <a:spcPct val="100000"/>
              </a:lnSpc>
              <a:spcBef>
                <a:spcPts val="0"/>
              </a:spcBef>
              <a:spcAft>
                <a:spcPts val="0"/>
              </a:spcAft>
              <a:buClrTx/>
              <a:buSzTx/>
              <a:buFont typeface="Arial" charset="0"/>
              <a:buChar char="•"/>
              <a:tabLst/>
              <a:defRPr/>
            </a:pPr>
            <a:r>
              <a:rPr lang="zh-CN" altLang="en-US" sz="2400" b="1" noProof="0" dirty="0" smtClean="0">
                <a:solidFill>
                  <a:schemeClr val="accent2"/>
                </a:solidFill>
                <a:latin typeface="微软雅黑" panose="020B0503020204020204" pitchFamily="34" charset="-122"/>
                <a:ea typeface="微软雅黑" panose="020B0503020204020204" pitchFamily="34" charset="-122"/>
              </a:rPr>
              <a:t>执行容器的模拟</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 xmlns:a16="http://schemas.microsoft.com/office/drawing/2014/main" id="{E1B9F1AB-47DF-45AB-A674-F3459997B560}"/>
              </a:ext>
            </a:extLst>
          </p:cNvPr>
          <p:cNvSpPr txBox="1"/>
          <p:nvPr/>
        </p:nvSpPr>
        <p:spPr>
          <a:xfrm>
            <a:off x="1457923" y="2158807"/>
            <a:ext cx="8708051" cy="400110"/>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如何让相互依赖的系统模块和方法独立运行</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BB197B71-BE09-4D97-BC9D-79AF98900245}"/>
              </a:ext>
            </a:extLst>
          </p:cNvPr>
          <p:cNvSpPr txBox="1"/>
          <p:nvPr/>
        </p:nvSpPr>
        <p:spPr>
          <a:xfrm>
            <a:off x="765132" y="2875815"/>
            <a:ext cx="3585886" cy="461665"/>
          </a:xfrm>
          <a:prstGeom prst="rect">
            <a:avLst/>
          </a:prstGeom>
          <a:noFill/>
        </p:spPr>
        <p:txBody>
          <a:bodyPr wrap="square" rtlCol="0">
            <a:spAutoFit/>
          </a:bodyPr>
          <a:lstStyle/>
          <a:p>
            <a:pPr marL="342900" marR="0" lvl="0" indent="-342900" defTabSz="914400" rtl="0" eaLnBrk="1" fontAlgn="auto" latinLnBrk="0" hangingPunct="1">
              <a:lnSpc>
                <a:spcPct val="100000"/>
              </a:lnSpc>
              <a:spcBef>
                <a:spcPts val="0"/>
              </a:spcBef>
              <a:spcAft>
                <a:spcPts val="0"/>
              </a:spcAft>
              <a:buClrTx/>
              <a:buSzTx/>
              <a:buFont typeface="Arial" charset="0"/>
              <a:buChar char="•"/>
              <a:tabLst/>
              <a:defRPr/>
            </a:pPr>
            <a:r>
              <a:rPr lang="zh-CN" altLang="en-US" sz="2400" b="1" noProof="0" dirty="0" smtClean="0">
                <a:solidFill>
                  <a:schemeClr val="accent2"/>
                </a:solidFill>
                <a:latin typeface="微软雅黑" panose="020B0503020204020204" pitchFamily="34" charset="-122"/>
                <a:ea typeface="微软雅黑" panose="020B0503020204020204" pitchFamily="34" charset="-122"/>
              </a:rPr>
              <a:t>依赖隔离</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 xmlns:a16="http://schemas.microsoft.com/office/drawing/2014/main" id="{E1B9F1AB-47DF-45AB-A674-F3459997B560}"/>
              </a:ext>
            </a:extLst>
          </p:cNvPr>
          <p:cNvSpPr txBox="1"/>
          <p:nvPr/>
        </p:nvSpPr>
        <p:spPr>
          <a:xfrm>
            <a:off x="1457923" y="3626242"/>
            <a:ext cx="8708051" cy="400110"/>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模块之间的调用依赖隔离和模拟，在依赖资源不能启动时如何测试</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 xmlns:a16="http://schemas.microsoft.com/office/drawing/2014/main" id="{BB197B71-BE09-4D97-BC9D-79AF98900245}"/>
              </a:ext>
            </a:extLst>
          </p:cNvPr>
          <p:cNvSpPr txBox="1"/>
          <p:nvPr/>
        </p:nvSpPr>
        <p:spPr>
          <a:xfrm>
            <a:off x="765132" y="4315114"/>
            <a:ext cx="5205362" cy="461665"/>
          </a:xfrm>
          <a:prstGeom prst="rect">
            <a:avLst/>
          </a:prstGeom>
          <a:noFill/>
        </p:spPr>
        <p:txBody>
          <a:bodyPr wrap="square" rtlCol="0">
            <a:spAutoFit/>
          </a:bodyPr>
          <a:lstStyle/>
          <a:p>
            <a:pPr marL="342900" marR="0" lvl="0" indent="-342900" defTabSz="914400" rtl="0" eaLnBrk="1" fontAlgn="auto" latinLnBrk="0" hangingPunct="1">
              <a:lnSpc>
                <a:spcPct val="100000"/>
              </a:lnSpc>
              <a:spcBef>
                <a:spcPts val="0"/>
              </a:spcBef>
              <a:spcAft>
                <a:spcPts val="0"/>
              </a:spcAft>
              <a:buClrTx/>
              <a:buSzTx/>
              <a:buFont typeface="Arial" charset="0"/>
              <a:buChar char="•"/>
              <a:tabLst/>
              <a:defRPr/>
            </a:pPr>
            <a:r>
              <a:rPr lang="zh-CN" altLang="en-US" sz="2400" b="1" dirty="0" smtClean="0">
                <a:solidFill>
                  <a:schemeClr val="accent2"/>
                </a:solidFill>
                <a:latin typeface="微软雅黑" panose="020B0503020204020204" pitchFamily="34" charset="-122"/>
                <a:ea typeface="微软雅黑" panose="020B0503020204020204" pitchFamily="34" charset="-122"/>
              </a:rPr>
              <a:t>测试结果判断，错误提示</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 xmlns:a16="http://schemas.microsoft.com/office/drawing/2014/main" id="{E1B9F1AB-47DF-45AB-A674-F3459997B560}"/>
              </a:ext>
            </a:extLst>
          </p:cNvPr>
          <p:cNvSpPr txBox="1"/>
          <p:nvPr/>
        </p:nvSpPr>
        <p:spPr>
          <a:xfrm>
            <a:off x="1457923" y="5065541"/>
            <a:ext cx="8708051" cy="400110"/>
          </a:xfrm>
          <a:prstGeom prst="rect">
            <a:avLst/>
          </a:prstGeom>
          <a:noFill/>
        </p:spPr>
        <p:txBody>
          <a:bodyPr wrap="square" rtlCol="0">
            <a:spAutoFit/>
          </a:bodyPr>
          <a:lstStyle/>
          <a:p>
            <a:pPr algn="l"/>
            <a:r>
              <a:rPr lang="zh-CN" altLang="en-US" sz="2000" b="1" dirty="0" smtClean="0">
                <a:solidFill>
                  <a:schemeClr val="bg1"/>
                </a:solidFill>
                <a:latin typeface="微软雅黑" panose="020B0503020204020204" pitchFamily="34" charset="-122"/>
                <a:ea typeface="微软雅黑" panose="020B0503020204020204" pitchFamily="34" charset="-122"/>
              </a:rPr>
              <a:t>被测试方法返回正确性判断，测试结果报告</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50077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27" name="文本框 26">
            <a:extLst>
              <a:ext uri="{FF2B5EF4-FFF2-40B4-BE49-F238E27FC236}">
                <a16:creationId xmlns="" xmlns:a16="http://schemas.microsoft.com/office/drawing/2014/main" id="{BB197B71-BE09-4D97-BC9D-79AF98900245}"/>
              </a:ext>
            </a:extLst>
          </p:cNvPr>
          <p:cNvSpPr txBox="1"/>
          <p:nvPr/>
        </p:nvSpPr>
        <p:spPr>
          <a:xfrm>
            <a:off x="403410" y="362924"/>
            <a:ext cx="3617258"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3200" b="1" dirty="0" smtClean="0">
                <a:solidFill>
                  <a:srgbClr val="00B0F0"/>
                </a:solidFill>
                <a:latin typeface="微软雅黑" panose="020B0503020204020204" pitchFamily="34" charset="-122"/>
                <a:ea typeface="微软雅黑" panose="020B0503020204020204" pitchFamily="34" charset="-122"/>
              </a:rPr>
              <a:t>单元测试技术原理</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 xmlns:a16="http://schemas.microsoft.com/office/drawing/2014/main" id="{BB197B71-BE09-4D97-BC9D-79AF98900245}"/>
              </a:ext>
            </a:extLst>
          </p:cNvPr>
          <p:cNvSpPr txBox="1"/>
          <p:nvPr/>
        </p:nvSpPr>
        <p:spPr>
          <a:xfrm>
            <a:off x="1215608" y="1329807"/>
            <a:ext cx="3585886"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altLang="zh-CN" sz="2400" b="1" dirty="0" smtClean="0">
                <a:solidFill>
                  <a:schemeClr val="accent2"/>
                </a:solidFill>
                <a:latin typeface="微软雅黑" panose="020B0503020204020204" pitchFamily="34" charset="-122"/>
                <a:ea typeface="微软雅黑" panose="020B0503020204020204" pitchFamily="34" charset="-122"/>
              </a:rPr>
              <a:t>Mock </a:t>
            </a:r>
            <a:r>
              <a:rPr lang="zh-CN" altLang="en-US" sz="2400" b="1" dirty="0" smtClean="0">
                <a:solidFill>
                  <a:schemeClr val="accent2"/>
                </a:solidFill>
                <a:latin typeface="微软雅黑" panose="020B0503020204020204" pitchFamily="34" charset="-122"/>
                <a:ea typeface="微软雅黑" panose="020B0503020204020204" pitchFamily="34" charset="-122"/>
              </a:rPr>
              <a:t>概念</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4" name="target_126420">
            <a:extLst>
              <a:ext uri="{FF2B5EF4-FFF2-40B4-BE49-F238E27FC236}">
                <a16:creationId xmlns="" xmlns:a16="http://schemas.microsoft.com/office/drawing/2014/main" id="{C57C2000-E469-4081-8AE5-33DA0D50AC78}"/>
              </a:ext>
            </a:extLst>
          </p:cNvPr>
          <p:cNvSpPr>
            <a:spLocks noChangeAspect="1"/>
          </p:cNvSpPr>
          <p:nvPr/>
        </p:nvSpPr>
        <p:spPr bwMode="auto">
          <a:xfrm>
            <a:off x="415380" y="1271179"/>
            <a:ext cx="609685" cy="608543"/>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p:spPr>
        <p:txBody>
          <a:bodyPr/>
          <a:lstStyle/>
          <a:p>
            <a:endParaRPr lang="zh-CN" altLang="en-US" dirty="0"/>
          </a:p>
        </p:txBody>
      </p:sp>
      <p:sp>
        <p:nvSpPr>
          <p:cNvPr id="5" name="矩形 4">
            <a:extLst>
              <a:ext uri="{FF2B5EF4-FFF2-40B4-BE49-F238E27FC236}">
                <a16:creationId xmlns="" xmlns:a16="http://schemas.microsoft.com/office/drawing/2014/main" id="{74C59758-12AB-44A5-92FA-DB52904027AE}"/>
              </a:ext>
            </a:extLst>
          </p:cNvPr>
          <p:cNvSpPr/>
          <p:nvPr/>
        </p:nvSpPr>
        <p:spPr>
          <a:xfrm>
            <a:off x="403410" y="2173580"/>
            <a:ext cx="4512384" cy="1015663"/>
          </a:xfrm>
          <a:prstGeom prst="rect">
            <a:avLst/>
          </a:prstGeom>
        </p:spPr>
        <p:txBody>
          <a:bodyPr wrap="square">
            <a:spAutoFit/>
          </a:bodyPr>
          <a:lstStyle/>
          <a:p>
            <a:pPr algn="just">
              <a:lnSpc>
                <a:spcPct val="150000"/>
              </a:lnSpc>
            </a:pPr>
            <a:r>
              <a:rPr lang="zh-CN" altLang="en-US" sz="2000" b="1" dirty="0" smtClean="0">
                <a:solidFill>
                  <a:schemeClr val="bg1"/>
                </a:solidFill>
                <a:latin typeface="微软雅黑" panose="020B0503020204020204" pitchFamily="34" charset="-122"/>
                <a:ea typeface="微软雅黑" panose="020B0503020204020204" pitchFamily="34" charset="-122"/>
              </a:rPr>
              <a:t>将被测试代码与其协作者隔离开，以便进行测试</a:t>
            </a:r>
            <a:endParaRPr lang="zh-CN" altLang="en-US" sz="2000" b="1" i="0" dirty="0">
              <a:solidFill>
                <a:srgbClr val="FFFF00"/>
              </a:solidFill>
              <a:effectLst/>
              <a:latin typeface="微软雅黑" panose="020B0503020204020204" pitchFamily="34" charset="-122"/>
              <a:ea typeface="微软雅黑" panose="020B0503020204020204" pitchFamily="34" charset="-122"/>
            </a:endParaRPr>
          </a:p>
        </p:txBody>
      </p:sp>
      <p:graphicFrame>
        <p:nvGraphicFramePr>
          <p:cNvPr id="6" name="图表 5"/>
          <p:cNvGraphicFramePr/>
          <p:nvPr>
            <p:extLst>
              <p:ext uri="{D42A27DB-BD31-4B8C-83A1-F6EECF244321}">
                <p14:modId xmlns:p14="http://schemas.microsoft.com/office/powerpoint/2010/main" val="1465087250"/>
              </p:ext>
            </p:extLst>
          </p:nvPr>
        </p:nvGraphicFramePr>
        <p:xfrm>
          <a:off x="5253436" y="1050407"/>
          <a:ext cx="6427693" cy="18324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图片 7"/>
          <p:cNvPicPr>
            <a:picLocks noChangeAspect="1"/>
          </p:cNvPicPr>
          <p:nvPr/>
        </p:nvPicPr>
        <p:blipFill>
          <a:blip r:embed="rId9"/>
          <a:stretch>
            <a:fillRect/>
          </a:stretch>
        </p:blipFill>
        <p:spPr>
          <a:xfrm>
            <a:off x="5253436" y="2984500"/>
            <a:ext cx="6427693" cy="3695700"/>
          </a:xfrm>
          <a:prstGeom prst="rect">
            <a:avLst/>
          </a:prstGeom>
        </p:spPr>
      </p:pic>
      <p:sp>
        <p:nvSpPr>
          <p:cNvPr id="11" name="文本框 10">
            <a:extLst>
              <a:ext uri="{FF2B5EF4-FFF2-40B4-BE49-F238E27FC236}">
                <a16:creationId xmlns="" xmlns:a16="http://schemas.microsoft.com/office/drawing/2014/main" id="{BB197B71-BE09-4D97-BC9D-79AF98900245}"/>
              </a:ext>
            </a:extLst>
          </p:cNvPr>
          <p:cNvSpPr txBox="1"/>
          <p:nvPr/>
        </p:nvSpPr>
        <p:spPr>
          <a:xfrm>
            <a:off x="1215608" y="3479018"/>
            <a:ext cx="3585886"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en-US" altLang="zh-CN" sz="2400" b="1" dirty="0" smtClean="0">
                <a:solidFill>
                  <a:schemeClr val="accent2"/>
                </a:solidFill>
                <a:latin typeface="微软雅黑" panose="020B0503020204020204" pitchFamily="34" charset="-122"/>
                <a:ea typeface="微软雅黑" panose="020B0503020204020204" pitchFamily="34" charset="-122"/>
              </a:rPr>
              <a:t>Mock </a:t>
            </a:r>
            <a:r>
              <a:rPr lang="zh-CN" altLang="en-US" sz="2400" b="1" dirty="0" smtClean="0">
                <a:solidFill>
                  <a:schemeClr val="accent2"/>
                </a:solidFill>
                <a:latin typeface="微软雅黑" panose="020B0503020204020204" pitchFamily="34" charset="-122"/>
                <a:ea typeface="微软雅黑" panose="020B0503020204020204" pitchFamily="34" charset="-122"/>
              </a:rPr>
              <a:t>解决了什么问题</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13" name="tools_105082">
            <a:extLst>
              <a:ext uri="{FF2B5EF4-FFF2-40B4-BE49-F238E27FC236}">
                <a16:creationId xmlns="" xmlns:a16="http://schemas.microsoft.com/office/drawing/2014/main" id="{7F585B27-E720-4414-B8A4-6F4E8D3FA2D5}"/>
              </a:ext>
            </a:extLst>
          </p:cNvPr>
          <p:cNvSpPr>
            <a:spLocks noChangeAspect="1"/>
          </p:cNvSpPr>
          <p:nvPr/>
        </p:nvSpPr>
        <p:spPr bwMode="auto">
          <a:xfrm>
            <a:off x="379952" y="3343303"/>
            <a:ext cx="609685" cy="597380"/>
          </a:xfrm>
          <a:custGeom>
            <a:avLst/>
            <a:gdLst>
              <a:gd name="T0" fmla="*/ 0 w 2925"/>
              <a:gd name="T1" fmla="*/ 2173 h 2870"/>
              <a:gd name="T2" fmla="*/ 149 w 2925"/>
              <a:gd name="T3" fmla="*/ 2721 h 2870"/>
              <a:gd name="T4" fmla="*/ 697 w 2925"/>
              <a:gd name="T5" fmla="*/ 2870 h 2870"/>
              <a:gd name="T6" fmla="*/ 1413 w 2925"/>
              <a:gd name="T7" fmla="*/ 2155 h 2870"/>
              <a:gd name="T8" fmla="*/ 1923 w 2925"/>
              <a:gd name="T9" fmla="*/ 2665 h 2870"/>
              <a:gd name="T10" fmla="*/ 2268 w 2925"/>
              <a:gd name="T11" fmla="*/ 2808 h 2870"/>
              <a:gd name="T12" fmla="*/ 2614 w 2925"/>
              <a:gd name="T13" fmla="*/ 2665 h 2870"/>
              <a:gd name="T14" fmla="*/ 2614 w 2925"/>
              <a:gd name="T15" fmla="*/ 1973 h 2870"/>
              <a:gd name="T16" fmla="*/ 2289 w 2925"/>
              <a:gd name="T17" fmla="*/ 1648 h 2870"/>
              <a:gd name="T18" fmla="*/ 2623 w 2925"/>
              <a:gd name="T19" fmla="*/ 1443 h 2870"/>
              <a:gd name="T20" fmla="*/ 2834 w 2925"/>
              <a:gd name="T21" fmla="*/ 599 h 2870"/>
              <a:gd name="T22" fmla="*/ 2785 w 2925"/>
              <a:gd name="T23" fmla="*/ 440 h 2870"/>
              <a:gd name="T24" fmla="*/ 2315 w 2925"/>
              <a:gd name="T25" fmla="*/ 910 h 2870"/>
              <a:gd name="T26" fmla="*/ 2036 w 2925"/>
              <a:gd name="T27" fmla="*/ 835 h 2870"/>
              <a:gd name="T28" fmla="*/ 1961 w 2925"/>
              <a:gd name="T29" fmla="*/ 555 h 2870"/>
              <a:gd name="T30" fmla="*/ 2431 w 2925"/>
              <a:gd name="T31" fmla="*/ 85 h 2870"/>
              <a:gd name="T32" fmla="*/ 2271 w 2925"/>
              <a:gd name="T33" fmla="*/ 36 h 2870"/>
              <a:gd name="T34" fmla="*/ 2025 w 2925"/>
              <a:gd name="T35" fmla="*/ 0 h 2870"/>
              <a:gd name="T36" fmla="*/ 1428 w 2925"/>
              <a:gd name="T37" fmla="*/ 248 h 2870"/>
              <a:gd name="T38" fmla="*/ 1191 w 2925"/>
              <a:gd name="T39" fmla="*/ 982 h 2870"/>
              <a:gd name="T40" fmla="*/ 1132 w 2925"/>
              <a:gd name="T41" fmla="*/ 1041 h 2870"/>
              <a:gd name="T42" fmla="*/ 524 w 2925"/>
              <a:gd name="T43" fmla="*/ 434 h 2870"/>
              <a:gd name="T44" fmla="*/ 403 w 2925"/>
              <a:gd name="T45" fmla="*/ 271 h 2870"/>
              <a:gd name="T46" fmla="*/ 220 w 2925"/>
              <a:gd name="T47" fmla="*/ 154 h 2870"/>
              <a:gd name="T48" fmla="*/ 163 w 2925"/>
              <a:gd name="T49" fmla="*/ 210 h 2870"/>
              <a:gd name="T50" fmla="*/ 160 w 2925"/>
              <a:gd name="T51" fmla="*/ 213 h 2870"/>
              <a:gd name="T52" fmla="*/ 103 w 2925"/>
              <a:gd name="T53" fmla="*/ 270 h 2870"/>
              <a:gd name="T54" fmla="*/ 220 w 2925"/>
              <a:gd name="T55" fmla="*/ 454 h 2870"/>
              <a:gd name="T56" fmla="*/ 383 w 2925"/>
              <a:gd name="T57" fmla="*/ 575 h 2870"/>
              <a:gd name="T58" fmla="*/ 990 w 2925"/>
              <a:gd name="T59" fmla="*/ 1183 h 2870"/>
              <a:gd name="T60" fmla="*/ 0 w 2925"/>
              <a:gd name="T61" fmla="*/ 2173 h 2870"/>
              <a:gd name="T62" fmla="*/ 1738 w 2925"/>
              <a:gd name="T63" fmla="*/ 495 h 2870"/>
              <a:gd name="T64" fmla="*/ 1872 w 2925"/>
              <a:gd name="T65" fmla="*/ 998 h 2870"/>
              <a:gd name="T66" fmla="*/ 2375 w 2925"/>
              <a:gd name="T67" fmla="*/ 1133 h 2870"/>
              <a:gd name="T68" fmla="*/ 2670 w 2925"/>
              <a:gd name="T69" fmla="*/ 838 h 2870"/>
              <a:gd name="T70" fmla="*/ 2481 w 2925"/>
              <a:gd name="T71" fmla="*/ 1301 h 2870"/>
              <a:gd name="T72" fmla="*/ 2026 w 2925"/>
              <a:gd name="T73" fmla="*/ 1490 h 2870"/>
              <a:gd name="T74" fmla="*/ 1879 w 2925"/>
              <a:gd name="T75" fmla="*/ 1473 h 2870"/>
              <a:gd name="T76" fmla="*/ 1824 w 2925"/>
              <a:gd name="T77" fmla="*/ 1461 h 2870"/>
              <a:gd name="T78" fmla="*/ 638 w 2925"/>
              <a:gd name="T79" fmla="*/ 2647 h 2870"/>
              <a:gd name="T80" fmla="*/ 312 w 2925"/>
              <a:gd name="T81" fmla="*/ 2559 h 2870"/>
              <a:gd name="T82" fmla="*/ 223 w 2925"/>
              <a:gd name="T83" fmla="*/ 2232 h 2870"/>
              <a:gd name="T84" fmla="*/ 1410 w 2925"/>
              <a:gd name="T85" fmla="*/ 1046 h 2870"/>
              <a:gd name="T86" fmla="*/ 1397 w 2925"/>
              <a:gd name="T87" fmla="*/ 992 h 2870"/>
              <a:gd name="T88" fmla="*/ 1569 w 2925"/>
              <a:gd name="T89" fmla="*/ 389 h 2870"/>
              <a:gd name="T90" fmla="*/ 2033 w 2925"/>
              <a:gd name="T91" fmla="*/ 200 h 2870"/>
              <a:gd name="T92" fmla="*/ 1738 w 2925"/>
              <a:gd name="T93" fmla="*/ 495 h 2870"/>
              <a:gd name="T94" fmla="*/ 2473 w 2925"/>
              <a:gd name="T95" fmla="*/ 2115 h 2870"/>
              <a:gd name="T96" fmla="*/ 2473 w 2925"/>
              <a:gd name="T97" fmla="*/ 2524 h 2870"/>
              <a:gd name="T98" fmla="*/ 2268 w 2925"/>
              <a:gd name="T99" fmla="*/ 2609 h 2870"/>
              <a:gd name="T100" fmla="*/ 2064 w 2925"/>
              <a:gd name="T101" fmla="*/ 2524 h 2870"/>
              <a:gd name="T102" fmla="*/ 1554 w 2925"/>
              <a:gd name="T103" fmla="*/ 2014 h 2870"/>
              <a:gd name="T104" fmla="*/ 1889 w 2925"/>
              <a:gd name="T105" fmla="*/ 1679 h 2870"/>
              <a:gd name="T106" fmla="*/ 2026 w 2925"/>
              <a:gd name="T107" fmla="*/ 1690 h 2870"/>
              <a:gd name="T108" fmla="*/ 2048 w 2925"/>
              <a:gd name="T109" fmla="*/ 1689 h 2870"/>
              <a:gd name="T110" fmla="*/ 2473 w 2925"/>
              <a:gd name="T111" fmla="*/ 2115 h 2870"/>
              <a:gd name="T112" fmla="*/ 613 w 2925"/>
              <a:gd name="T113" fmla="*/ 2239 h 2870"/>
              <a:gd name="T114" fmla="*/ 613 w 2925"/>
              <a:gd name="T115" fmla="*/ 2386 h 2870"/>
              <a:gd name="T116" fmla="*/ 540 w 2925"/>
              <a:gd name="T117" fmla="*/ 2416 h 2870"/>
              <a:gd name="T118" fmla="*/ 466 w 2925"/>
              <a:gd name="T119" fmla="*/ 2386 h 2870"/>
              <a:gd name="T120" fmla="*/ 466 w 2925"/>
              <a:gd name="T121" fmla="*/ 2239 h 2870"/>
              <a:gd name="T122" fmla="*/ 540 w 2925"/>
              <a:gd name="T123" fmla="*/ 2208 h 2870"/>
              <a:gd name="T124" fmla="*/ 613 w 2925"/>
              <a:gd name="T125" fmla="*/ 2239 h 2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25" h="2870">
                <a:moveTo>
                  <a:pt x="0" y="2173"/>
                </a:moveTo>
                <a:lnTo>
                  <a:pt x="149" y="2721"/>
                </a:lnTo>
                <a:lnTo>
                  <a:pt x="697" y="2870"/>
                </a:lnTo>
                <a:lnTo>
                  <a:pt x="1413" y="2155"/>
                </a:lnTo>
                <a:lnTo>
                  <a:pt x="1923" y="2665"/>
                </a:lnTo>
                <a:cubicBezTo>
                  <a:pt x="2015" y="2758"/>
                  <a:pt x="2138" y="2808"/>
                  <a:pt x="2268" y="2808"/>
                </a:cubicBezTo>
                <a:cubicBezTo>
                  <a:pt x="2399" y="2808"/>
                  <a:pt x="2522" y="2758"/>
                  <a:pt x="2614" y="2665"/>
                </a:cubicBezTo>
                <a:cubicBezTo>
                  <a:pt x="2805" y="2474"/>
                  <a:pt x="2805" y="2164"/>
                  <a:pt x="2614" y="1973"/>
                </a:cubicBezTo>
                <a:lnTo>
                  <a:pt x="2289" y="1648"/>
                </a:lnTo>
                <a:cubicBezTo>
                  <a:pt x="2414" y="1607"/>
                  <a:pt x="2528" y="1538"/>
                  <a:pt x="2623" y="1443"/>
                </a:cubicBezTo>
                <a:cubicBezTo>
                  <a:pt x="2844" y="1222"/>
                  <a:pt x="2925" y="899"/>
                  <a:pt x="2834" y="599"/>
                </a:cubicBezTo>
                <a:lnTo>
                  <a:pt x="2785" y="440"/>
                </a:lnTo>
                <a:lnTo>
                  <a:pt x="2315" y="910"/>
                </a:lnTo>
                <a:lnTo>
                  <a:pt x="2036" y="835"/>
                </a:lnTo>
                <a:lnTo>
                  <a:pt x="1961" y="555"/>
                </a:lnTo>
                <a:lnTo>
                  <a:pt x="2431" y="85"/>
                </a:lnTo>
                <a:lnTo>
                  <a:pt x="2271" y="36"/>
                </a:lnTo>
                <a:cubicBezTo>
                  <a:pt x="2191" y="12"/>
                  <a:pt x="2109" y="0"/>
                  <a:pt x="2025" y="0"/>
                </a:cubicBezTo>
                <a:cubicBezTo>
                  <a:pt x="1800" y="0"/>
                  <a:pt x="1587" y="88"/>
                  <a:pt x="1428" y="248"/>
                </a:cubicBezTo>
                <a:cubicBezTo>
                  <a:pt x="1233" y="442"/>
                  <a:pt x="1147" y="713"/>
                  <a:pt x="1191" y="982"/>
                </a:cubicBezTo>
                <a:lnTo>
                  <a:pt x="1132" y="1041"/>
                </a:lnTo>
                <a:lnTo>
                  <a:pt x="524" y="434"/>
                </a:lnTo>
                <a:lnTo>
                  <a:pt x="403" y="271"/>
                </a:lnTo>
                <a:lnTo>
                  <a:pt x="220" y="154"/>
                </a:lnTo>
                <a:lnTo>
                  <a:pt x="163" y="210"/>
                </a:lnTo>
                <a:lnTo>
                  <a:pt x="160" y="213"/>
                </a:lnTo>
                <a:lnTo>
                  <a:pt x="103" y="270"/>
                </a:lnTo>
                <a:lnTo>
                  <a:pt x="220" y="454"/>
                </a:lnTo>
                <a:lnTo>
                  <a:pt x="383" y="575"/>
                </a:lnTo>
                <a:lnTo>
                  <a:pt x="990" y="1183"/>
                </a:lnTo>
                <a:lnTo>
                  <a:pt x="0" y="2173"/>
                </a:lnTo>
                <a:close/>
                <a:moveTo>
                  <a:pt x="1738" y="495"/>
                </a:moveTo>
                <a:lnTo>
                  <a:pt x="1872" y="998"/>
                </a:lnTo>
                <a:lnTo>
                  <a:pt x="2375" y="1133"/>
                </a:lnTo>
                <a:lnTo>
                  <a:pt x="2670" y="838"/>
                </a:lnTo>
                <a:cubicBezTo>
                  <a:pt x="2673" y="1009"/>
                  <a:pt x="2606" y="1176"/>
                  <a:pt x="2481" y="1301"/>
                </a:cubicBezTo>
                <a:cubicBezTo>
                  <a:pt x="2360" y="1423"/>
                  <a:pt x="2198" y="1490"/>
                  <a:pt x="2026" y="1490"/>
                </a:cubicBezTo>
                <a:cubicBezTo>
                  <a:pt x="1976" y="1490"/>
                  <a:pt x="1927" y="1484"/>
                  <a:pt x="1879" y="1473"/>
                </a:cubicBezTo>
                <a:lnTo>
                  <a:pt x="1824" y="1461"/>
                </a:lnTo>
                <a:lnTo>
                  <a:pt x="638" y="2647"/>
                </a:lnTo>
                <a:lnTo>
                  <a:pt x="312" y="2559"/>
                </a:lnTo>
                <a:lnTo>
                  <a:pt x="223" y="2232"/>
                </a:lnTo>
                <a:lnTo>
                  <a:pt x="1410" y="1046"/>
                </a:lnTo>
                <a:lnTo>
                  <a:pt x="1397" y="992"/>
                </a:lnTo>
                <a:cubicBezTo>
                  <a:pt x="1346" y="773"/>
                  <a:pt x="1411" y="548"/>
                  <a:pt x="1569" y="389"/>
                </a:cubicBezTo>
                <a:cubicBezTo>
                  <a:pt x="1693" y="265"/>
                  <a:pt x="1858" y="198"/>
                  <a:pt x="2033" y="200"/>
                </a:cubicBezTo>
                <a:lnTo>
                  <a:pt x="1738" y="495"/>
                </a:lnTo>
                <a:close/>
                <a:moveTo>
                  <a:pt x="2473" y="2115"/>
                </a:moveTo>
                <a:cubicBezTo>
                  <a:pt x="2586" y="2228"/>
                  <a:pt x="2586" y="2411"/>
                  <a:pt x="2473" y="2524"/>
                </a:cubicBezTo>
                <a:cubicBezTo>
                  <a:pt x="2418" y="2578"/>
                  <a:pt x="2346" y="2609"/>
                  <a:pt x="2268" y="2609"/>
                </a:cubicBezTo>
                <a:cubicBezTo>
                  <a:pt x="2191" y="2609"/>
                  <a:pt x="2119" y="2578"/>
                  <a:pt x="2064" y="2524"/>
                </a:cubicBezTo>
                <a:lnTo>
                  <a:pt x="1554" y="2014"/>
                </a:lnTo>
                <a:lnTo>
                  <a:pt x="1889" y="1679"/>
                </a:lnTo>
                <a:cubicBezTo>
                  <a:pt x="1934" y="1686"/>
                  <a:pt x="1980" y="1690"/>
                  <a:pt x="2026" y="1690"/>
                </a:cubicBezTo>
                <a:cubicBezTo>
                  <a:pt x="2033" y="1690"/>
                  <a:pt x="2040" y="1690"/>
                  <a:pt x="2048" y="1689"/>
                </a:cubicBezTo>
                <a:lnTo>
                  <a:pt x="2473" y="2115"/>
                </a:lnTo>
                <a:close/>
                <a:moveTo>
                  <a:pt x="613" y="2239"/>
                </a:moveTo>
                <a:cubicBezTo>
                  <a:pt x="654" y="2279"/>
                  <a:pt x="654" y="2345"/>
                  <a:pt x="613" y="2386"/>
                </a:cubicBezTo>
                <a:cubicBezTo>
                  <a:pt x="593" y="2406"/>
                  <a:pt x="566" y="2416"/>
                  <a:pt x="540" y="2416"/>
                </a:cubicBezTo>
                <a:cubicBezTo>
                  <a:pt x="513" y="2416"/>
                  <a:pt x="486" y="2406"/>
                  <a:pt x="466" y="2386"/>
                </a:cubicBezTo>
                <a:cubicBezTo>
                  <a:pt x="425" y="2345"/>
                  <a:pt x="425" y="2279"/>
                  <a:pt x="466" y="2239"/>
                </a:cubicBezTo>
                <a:cubicBezTo>
                  <a:pt x="486" y="2218"/>
                  <a:pt x="513" y="2208"/>
                  <a:pt x="540" y="2208"/>
                </a:cubicBezTo>
                <a:cubicBezTo>
                  <a:pt x="566" y="2208"/>
                  <a:pt x="593" y="2218"/>
                  <a:pt x="613" y="2239"/>
                </a:cubicBezTo>
                <a:close/>
              </a:path>
            </a:pathLst>
          </a:custGeom>
          <a:solidFill>
            <a:schemeClr val="bg1"/>
          </a:solidFill>
          <a:ln>
            <a:noFill/>
          </a:ln>
        </p:spPr>
        <p:txBody>
          <a:bodyPr/>
          <a:lstStyle/>
          <a:p>
            <a:endParaRPr lang="zh-CN" altLang="en-US" dirty="0"/>
          </a:p>
        </p:txBody>
      </p:sp>
      <p:sp>
        <p:nvSpPr>
          <p:cNvPr id="15" name="矩形 14">
            <a:extLst>
              <a:ext uri="{FF2B5EF4-FFF2-40B4-BE49-F238E27FC236}">
                <a16:creationId xmlns="" xmlns:a16="http://schemas.microsoft.com/office/drawing/2014/main" id="{74C59758-12AB-44A5-92FA-DB52904027AE}"/>
              </a:ext>
            </a:extLst>
          </p:cNvPr>
          <p:cNvSpPr/>
          <p:nvPr/>
        </p:nvSpPr>
        <p:spPr>
          <a:xfrm>
            <a:off x="422156" y="4966117"/>
            <a:ext cx="4512384" cy="499624"/>
          </a:xfrm>
          <a:prstGeom prst="rect">
            <a:avLst/>
          </a:prstGeom>
        </p:spPr>
        <p:txBody>
          <a:bodyPr wrap="square">
            <a:spAutoFit/>
          </a:bodyPr>
          <a:lstStyle/>
          <a:p>
            <a:pPr marL="285750" indent="-285750" algn="just">
              <a:lnSpc>
                <a:spcPct val="150000"/>
              </a:lnSpc>
              <a:buFont typeface="Arial" charset="0"/>
              <a:buChar char="•"/>
            </a:pPr>
            <a:r>
              <a:rPr lang="zh-CN" altLang="en-US" sz="2000" b="1" dirty="0" smtClean="0">
                <a:solidFill>
                  <a:schemeClr val="bg1"/>
                </a:solidFill>
                <a:latin typeface="微软雅黑" panose="020B0503020204020204" pitchFamily="34" charset="-122"/>
                <a:ea typeface="微软雅黑" panose="020B0503020204020204" pitchFamily="34" charset="-122"/>
              </a:rPr>
              <a:t>依赖的对象</a:t>
            </a:r>
            <a:r>
              <a:rPr lang="zh-CN" altLang="en-US" sz="2000" b="1" dirty="0">
                <a:solidFill>
                  <a:schemeClr val="bg1"/>
                </a:solidFill>
                <a:latin typeface="微软雅黑" panose="020B0503020204020204" pitchFamily="34" charset="-122"/>
                <a:ea typeface="微软雅黑" panose="020B0503020204020204" pitchFamily="34" charset="-122"/>
              </a:rPr>
              <a:t>实际上还</a:t>
            </a:r>
            <a:r>
              <a:rPr lang="zh-CN" altLang="en-US" sz="2000" b="1" dirty="0">
                <a:solidFill>
                  <a:srgbClr val="FFC000"/>
                </a:solidFill>
                <a:latin typeface="微软雅黑" panose="020B0503020204020204" pitchFamily="34" charset="-122"/>
                <a:ea typeface="微软雅黑" panose="020B0503020204020204" pitchFamily="34" charset="-122"/>
              </a:rPr>
              <a:t>不</a:t>
            </a:r>
            <a:r>
              <a:rPr lang="zh-CN" altLang="en-US" sz="2000" b="1" dirty="0" smtClean="0">
                <a:solidFill>
                  <a:srgbClr val="FFC000"/>
                </a:solidFill>
                <a:latin typeface="微软雅黑" panose="020B0503020204020204" pitchFamily="34" charset="-122"/>
                <a:ea typeface="微软雅黑" panose="020B0503020204020204" pitchFamily="34" charset="-122"/>
              </a:rPr>
              <a:t>存在</a:t>
            </a:r>
            <a:endParaRPr lang="en-US" altLang="zh-CN" sz="2000" b="1" dirty="0">
              <a:solidFill>
                <a:srgbClr val="FFC000"/>
              </a:solidFill>
              <a:latin typeface="微软雅黑" panose="020B0503020204020204" pitchFamily="34" charset="-122"/>
              <a:ea typeface="微软雅黑" panose="020B0503020204020204" pitchFamily="34" charset="-122"/>
            </a:endParaRPr>
          </a:p>
        </p:txBody>
      </p:sp>
      <p:sp>
        <p:nvSpPr>
          <p:cNvPr id="16" name="矩形 15">
            <a:extLst>
              <a:ext uri="{FF2B5EF4-FFF2-40B4-BE49-F238E27FC236}">
                <a16:creationId xmlns="" xmlns:a16="http://schemas.microsoft.com/office/drawing/2014/main" id="{74C59758-12AB-44A5-92FA-DB52904027AE}"/>
              </a:ext>
            </a:extLst>
          </p:cNvPr>
          <p:cNvSpPr/>
          <p:nvPr/>
        </p:nvSpPr>
        <p:spPr>
          <a:xfrm>
            <a:off x="422156" y="5673107"/>
            <a:ext cx="4512384" cy="553998"/>
          </a:xfrm>
          <a:prstGeom prst="rect">
            <a:avLst/>
          </a:prstGeom>
        </p:spPr>
        <p:txBody>
          <a:bodyPr wrap="square">
            <a:spAutoFit/>
          </a:bodyPr>
          <a:lstStyle/>
          <a:p>
            <a:pPr marL="285750" indent="-285750" algn="just">
              <a:lnSpc>
                <a:spcPct val="150000"/>
              </a:lnSpc>
              <a:buFont typeface="Arial" charset="0"/>
              <a:buChar char="•"/>
            </a:pPr>
            <a:r>
              <a:rPr lang="zh-CN" altLang="en-US" sz="2000" b="1" dirty="0" smtClean="0">
                <a:solidFill>
                  <a:schemeClr val="bg1"/>
                </a:solidFill>
                <a:latin typeface="微软雅黑" panose="020B0503020204020204" pitchFamily="34" charset="-122"/>
                <a:ea typeface="微软雅黑" panose="020B0503020204020204" pitchFamily="34" charset="-122"/>
              </a:rPr>
              <a:t>依赖对象</a:t>
            </a:r>
            <a:r>
              <a:rPr lang="zh-CN" altLang="en-US" sz="2000" b="1" dirty="0">
                <a:solidFill>
                  <a:schemeClr val="bg1"/>
                </a:solidFill>
                <a:latin typeface="微软雅黑" panose="020B0503020204020204" pitchFamily="34" charset="-122"/>
                <a:ea typeface="微软雅黑" panose="020B0503020204020204" pitchFamily="34" charset="-122"/>
              </a:rPr>
              <a:t>的某些行为很</a:t>
            </a:r>
            <a:r>
              <a:rPr lang="zh-CN" altLang="en-US" sz="2000" b="1" dirty="0">
                <a:solidFill>
                  <a:srgbClr val="FFC000"/>
                </a:solidFill>
                <a:latin typeface="微软雅黑" panose="020B0503020204020204" pitchFamily="34" charset="-122"/>
                <a:ea typeface="微软雅黑" panose="020B0503020204020204" pitchFamily="34" charset="-122"/>
              </a:rPr>
              <a:t>难被</a:t>
            </a:r>
            <a:r>
              <a:rPr lang="zh-CN" altLang="en-US" sz="2000" b="1" dirty="0" smtClean="0">
                <a:solidFill>
                  <a:srgbClr val="FFC000"/>
                </a:solidFill>
                <a:latin typeface="微软雅黑" panose="020B0503020204020204" pitchFamily="34" charset="-122"/>
                <a:ea typeface="微软雅黑" panose="020B0503020204020204" pitchFamily="34" charset="-122"/>
              </a:rPr>
              <a:t>触发</a:t>
            </a:r>
            <a:endParaRPr lang="zh-CN" altLang="en-US" sz="2000" b="1" dirty="0">
              <a:solidFill>
                <a:srgbClr val="FFC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 xmlns:a16="http://schemas.microsoft.com/office/drawing/2014/main" id="{74C59758-12AB-44A5-92FA-DB52904027AE}"/>
              </a:ext>
            </a:extLst>
          </p:cNvPr>
          <p:cNvSpPr/>
          <p:nvPr/>
        </p:nvSpPr>
        <p:spPr>
          <a:xfrm>
            <a:off x="415380" y="4230992"/>
            <a:ext cx="4512384" cy="499624"/>
          </a:xfrm>
          <a:prstGeom prst="rect">
            <a:avLst/>
          </a:prstGeom>
        </p:spPr>
        <p:txBody>
          <a:bodyPr wrap="square">
            <a:spAutoFit/>
          </a:bodyPr>
          <a:lstStyle/>
          <a:p>
            <a:pPr marL="285750" indent="-285750" algn="just">
              <a:lnSpc>
                <a:spcPct val="150000"/>
              </a:lnSpc>
              <a:buFont typeface="Arial" charset="0"/>
              <a:buChar char="•"/>
            </a:pPr>
            <a:r>
              <a:rPr lang="zh-CN" altLang="en-US" sz="2000" b="1" dirty="0" smtClean="0">
                <a:solidFill>
                  <a:schemeClr val="bg1"/>
                </a:solidFill>
                <a:latin typeface="微软雅黑" panose="020B0503020204020204" pitchFamily="34" charset="-122"/>
                <a:ea typeface="微软雅黑" panose="020B0503020204020204" pitchFamily="34" charset="-122"/>
              </a:rPr>
              <a:t>依赖的对象</a:t>
            </a:r>
            <a:r>
              <a:rPr lang="zh-CN" altLang="en-US" sz="2000" b="1" dirty="0">
                <a:solidFill>
                  <a:schemeClr val="bg1"/>
                </a:solidFill>
                <a:latin typeface="微软雅黑" panose="020B0503020204020204" pitchFamily="34" charset="-122"/>
                <a:ea typeface="微软雅黑" panose="020B0503020204020204" pitchFamily="34" charset="-122"/>
              </a:rPr>
              <a:t>很难被</a:t>
            </a:r>
            <a:r>
              <a:rPr lang="zh-CN" altLang="en-US" sz="2000" b="1" dirty="0" smtClean="0">
                <a:solidFill>
                  <a:srgbClr val="FFC000"/>
                </a:solidFill>
                <a:latin typeface="微软雅黑" panose="020B0503020204020204" pitchFamily="34" charset="-122"/>
                <a:ea typeface="微软雅黑" panose="020B0503020204020204" pitchFamily="34" charset="-122"/>
              </a:rPr>
              <a:t>创建</a:t>
            </a:r>
            <a:endParaRPr lang="zh-CN" altLang="en-US" sz="2000" b="1" dirty="0">
              <a:solidFill>
                <a:srgbClr val="FFC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42708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A0F23"/>
        </a:solidFill>
        <a:effectLst/>
      </p:bgPr>
    </p:bg>
    <p:spTree>
      <p:nvGrpSpPr>
        <p:cNvPr id="1" name=""/>
        <p:cNvGrpSpPr/>
        <p:nvPr/>
      </p:nvGrpSpPr>
      <p:grpSpPr>
        <a:xfrm>
          <a:off x="0" y="0"/>
          <a:ext cx="0" cy="0"/>
          <a:chOff x="0" y="0"/>
          <a:chExt cx="0" cy="0"/>
        </a:xfrm>
      </p:grpSpPr>
      <p:sp>
        <p:nvSpPr>
          <p:cNvPr id="27" name="文本框 26">
            <a:extLst>
              <a:ext uri="{FF2B5EF4-FFF2-40B4-BE49-F238E27FC236}">
                <a16:creationId xmlns="" xmlns:a16="http://schemas.microsoft.com/office/drawing/2014/main" id="{BB197B71-BE09-4D97-BC9D-79AF98900245}"/>
              </a:ext>
            </a:extLst>
          </p:cNvPr>
          <p:cNvSpPr txBox="1"/>
          <p:nvPr/>
        </p:nvSpPr>
        <p:spPr>
          <a:xfrm>
            <a:off x="403410" y="362924"/>
            <a:ext cx="3617258" cy="58477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3200" b="1" noProof="0" dirty="0" smtClean="0">
                <a:solidFill>
                  <a:srgbClr val="00B0F0"/>
                </a:solidFill>
                <a:latin typeface="微软雅黑" panose="020B0503020204020204" pitchFamily="34" charset="-122"/>
                <a:ea typeface="微软雅黑" panose="020B0503020204020204" pitchFamily="34" charset="-122"/>
              </a:rPr>
              <a:t>Mock </a:t>
            </a:r>
            <a:r>
              <a:rPr lang="zh-CN" altLang="en-US" sz="3200" b="1" noProof="0" dirty="0" smtClean="0">
                <a:solidFill>
                  <a:srgbClr val="00B0F0"/>
                </a:solidFill>
                <a:latin typeface="微软雅黑" panose="020B0503020204020204" pitchFamily="34" charset="-122"/>
                <a:ea typeface="微软雅黑" panose="020B0503020204020204" pitchFamily="34" charset="-122"/>
              </a:rPr>
              <a:t>应用实例</a:t>
            </a:r>
            <a:endParaRPr kumimoji="0" lang="zh-CN" altLang="en-US" sz="3200" b="1"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410" y="2214489"/>
            <a:ext cx="6335015" cy="3614630"/>
          </a:xfrm>
          <a:prstGeom prst="rect">
            <a:avLst/>
          </a:prstGeom>
        </p:spPr>
      </p:pic>
      <p:sp>
        <p:nvSpPr>
          <p:cNvPr id="4" name="文本框 3">
            <a:extLst>
              <a:ext uri="{FF2B5EF4-FFF2-40B4-BE49-F238E27FC236}">
                <a16:creationId xmlns="" xmlns:a16="http://schemas.microsoft.com/office/drawing/2014/main" id="{BB197B71-BE09-4D97-BC9D-79AF98900245}"/>
              </a:ext>
            </a:extLst>
          </p:cNvPr>
          <p:cNvSpPr txBox="1"/>
          <p:nvPr/>
        </p:nvSpPr>
        <p:spPr>
          <a:xfrm>
            <a:off x="403410" y="1295274"/>
            <a:ext cx="4517046"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zh-CN" altLang="en-US" sz="2400" b="1" dirty="0" smtClean="0">
                <a:solidFill>
                  <a:schemeClr val="accent2"/>
                </a:solidFill>
                <a:latin typeface="微软雅黑" panose="020B0503020204020204" pitchFamily="34" charset="-122"/>
                <a:ea typeface="微软雅黑" panose="020B0503020204020204" pitchFamily="34" charset="-122"/>
              </a:rPr>
              <a:t>典型的</a:t>
            </a:r>
            <a:r>
              <a:rPr lang="en-US" altLang="zh-CN" sz="2400" b="1" dirty="0" smtClean="0">
                <a:solidFill>
                  <a:schemeClr val="accent2"/>
                </a:solidFill>
                <a:latin typeface="微软雅黑" panose="020B0503020204020204" pitchFamily="34" charset="-122"/>
                <a:ea typeface="微软雅黑" panose="020B0503020204020204" pitchFamily="34" charset="-122"/>
              </a:rPr>
              <a:t>Web</a:t>
            </a:r>
            <a:r>
              <a:rPr lang="zh-CN" altLang="en-US" sz="2400" b="1" dirty="0" smtClean="0">
                <a:solidFill>
                  <a:schemeClr val="accent2"/>
                </a:solidFill>
                <a:latin typeface="微软雅黑" panose="020B0503020204020204" pitchFamily="34" charset="-122"/>
                <a:ea typeface="微软雅黑" panose="020B0503020204020204" pitchFamily="34" charset="-122"/>
              </a:rPr>
              <a:t>应用三层架构</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 xmlns:a16="http://schemas.microsoft.com/office/drawing/2014/main" id="{BB197B71-BE09-4D97-BC9D-79AF98900245}"/>
              </a:ext>
            </a:extLst>
          </p:cNvPr>
          <p:cNvSpPr txBox="1"/>
          <p:nvPr/>
        </p:nvSpPr>
        <p:spPr>
          <a:xfrm>
            <a:off x="7104184" y="1295274"/>
            <a:ext cx="4290646" cy="461665"/>
          </a:xfrm>
          <a:prstGeom prst="rect">
            <a:avLst/>
          </a:prstGeom>
          <a:noFill/>
        </p:spPr>
        <p:txBody>
          <a:bodyPr wrap="square" rtlCol="0">
            <a:spAutoFit/>
          </a:bodyPr>
          <a:lstStyle/>
          <a:p>
            <a:pPr marR="0" lvl="0" defTabSz="914400" rtl="0" eaLnBrk="1" fontAlgn="auto" latinLnBrk="0" hangingPunct="1">
              <a:lnSpc>
                <a:spcPct val="100000"/>
              </a:lnSpc>
              <a:spcBef>
                <a:spcPts val="0"/>
              </a:spcBef>
              <a:spcAft>
                <a:spcPts val="0"/>
              </a:spcAft>
              <a:buClrTx/>
              <a:buSzTx/>
              <a:tabLst/>
              <a:defRPr/>
            </a:pPr>
            <a:r>
              <a:rPr lang="zh-CN" altLang="en-US" sz="2400" b="1" dirty="0" smtClean="0">
                <a:solidFill>
                  <a:schemeClr val="accent2"/>
                </a:solidFill>
                <a:latin typeface="微软雅黑" panose="020B0503020204020204" pitchFamily="34" charset="-122"/>
                <a:ea typeface="微软雅黑" panose="020B0503020204020204" pitchFamily="34" charset="-122"/>
              </a:rPr>
              <a:t>分层单元测试中的</a:t>
            </a:r>
            <a:r>
              <a:rPr lang="en-US" altLang="zh-CN" sz="2400" b="1" dirty="0" smtClean="0">
                <a:solidFill>
                  <a:schemeClr val="accent2"/>
                </a:solidFill>
                <a:latin typeface="微软雅黑" panose="020B0503020204020204" pitchFamily="34" charset="-122"/>
                <a:ea typeface="微软雅黑" panose="020B0503020204020204" pitchFamily="34" charset="-122"/>
              </a:rPr>
              <a:t>Mock</a:t>
            </a:r>
            <a:endParaRPr kumimoji="0" lang="zh-CN" altLang="en-US" sz="2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endParaRPr>
          </a:p>
        </p:txBody>
      </p:sp>
      <p:graphicFrame>
        <p:nvGraphicFramePr>
          <p:cNvPr id="6" name="图表 5"/>
          <p:cNvGraphicFramePr/>
          <p:nvPr>
            <p:extLst>
              <p:ext uri="{D42A27DB-BD31-4B8C-83A1-F6EECF244321}">
                <p14:modId xmlns:p14="http://schemas.microsoft.com/office/powerpoint/2010/main" val="1115910778"/>
              </p:ext>
            </p:extLst>
          </p:nvPr>
        </p:nvGraphicFramePr>
        <p:xfrm>
          <a:off x="7132321" y="1623646"/>
          <a:ext cx="4572001" cy="35079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文本框 7">
            <a:extLst>
              <a:ext uri="{FF2B5EF4-FFF2-40B4-BE49-F238E27FC236}">
                <a16:creationId xmlns="" xmlns:a16="http://schemas.microsoft.com/office/drawing/2014/main" id="{E1B9F1AB-47DF-45AB-A674-F3459997B560}"/>
              </a:ext>
            </a:extLst>
          </p:cNvPr>
          <p:cNvSpPr txBox="1"/>
          <p:nvPr/>
        </p:nvSpPr>
        <p:spPr>
          <a:xfrm>
            <a:off x="7329121" y="3621694"/>
            <a:ext cx="1024397" cy="400110"/>
          </a:xfrm>
          <a:prstGeom prst="rect">
            <a:avLst/>
          </a:prstGeom>
          <a:noFill/>
        </p:spPr>
        <p:txBody>
          <a:bodyPr wrap="square" rtlCol="0">
            <a:spAutoFit/>
          </a:bodyPr>
          <a:lstStyle/>
          <a:p>
            <a:pPr algn="l"/>
            <a:r>
              <a:rPr lang="en-US" altLang="zh-CN" sz="2000" b="1" dirty="0" smtClean="0">
                <a:solidFill>
                  <a:schemeClr val="bg1"/>
                </a:solidFill>
                <a:latin typeface="微软雅黑" panose="020B0503020204020204" pitchFamily="34" charset="-122"/>
                <a:ea typeface="微软雅黑" panose="020B0503020204020204" pitchFamily="34" charset="-122"/>
              </a:rPr>
              <a:t>Mock</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 xmlns:a16="http://schemas.microsoft.com/office/drawing/2014/main" id="{E1B9F1AB-47DF-45AB-A674-F3459997B560}"/>
              </a:ext>
            </a:extLst>
          </p:cNvPr>
          <p:cNvSpPr txBox="1"/>
          <p:nvPr/>
        </p:nvSpPr>
        <p:spPr>
          <a:xfrm>
            <a:off x="8438091" y="4632223"/>
            <a:ext cx="1024397" cy="400110"/>
          </a:xfrm>
          <a:prstGeom prst="rect">
            <a:avLst/>
          </a:prstGeom>
          <a:noFill/>
        </p:spPr>
        <p:txBody>
          <a:bodyPr wrap="square" rtlCol="0">
            <a:spAutoFit/>
          </a:bodyPr>
          <a:lstStyle/>
          <a:p>
            <a:pPr algn="l"/>
            <a:r>
              <a:rPr lang="en-US" altLang="zh-CN" sz="2000" b="1" dirty="0" smtClean="0">
                <a:solidFill>
                  <a:schemeClr val="bg1"/>
                </a:solidFill>
                <a:latin typeface="微软雅黑" panose="020B0503020204020204" pitchFamily="34" charset="-122"/>
                <a:ea typeface="微软雅黑" panose="020B0503020204020204" pitchFamily="34" charset="-122"/>
              </a:rPr>
              <a:t>Mock</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65603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bg1"/>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solidFill>
              <a:schemeClr val="bg1"/>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5332</TotalTime>
  <Words>2358</Words>
  <Application>Microsoft Macintosh PowerPoint</Application>
  <PresentationFormat>宽屏</PresentationFormat>
  <Paragraphs>277</Paragraphs>
  <Slides>48</Slides>
  <Notes>5</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48</vt:i4>
      </vt:variant>
    </vt:vector>
  </HeadingPairs>
  <TitlesOfParts>
    <vt:vector size="58" baseType="lpstr">
      <vt:lpstr>DengXian</vt:lpstr>
      <vt:lpstr>Impact</vt:lpstr>
      <vt:lpstr>Microsoft YaHei</vt:lpstr>
      <vt:lpstr>Wingdings</vt:lpstr>
      <vt:lpstr>等线</vt:lpstr>
      <vt:lpstr>等线 Light</vt:lpstr>
      <vt:lpstr>微软雅黑</vt:lpstr>
      <vt:lpstr>Arial</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姜龙</dc:creator>
  <cp:lastModifiedBy>Microsoft Office 用户</cp:lastModifiedBy>
  <cp:revision>572</cp:revision>
  <dcterms:created xsi:type="dcterms:W3CDTF">2019-03-12T09:40:13Z</dcterms:created>
  <dcterms:modified xsi:type="dcterms:W3CDTF">2020-09-04T02:13:31Z</dcterms:modified>
</cp:coreProperties>
</file>